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customXml" Target="../customXml/item3.xml"/><Relationship Id="rId3" Type="http://schemas.openxmlformats.org/officeDocument/2006/relationships/commentAuthors" Target="commentAuthors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customXml" Target="../customXml/item1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3.xml"/><Relationship Id="rId4" Type="http://schemas.openxmlformats.org/officeDocument/2006/relationships/tableStyles" Target="tableStyles.xml"/><Relationship Id="rId9" Type="http://schemas.openxmlformats.org/officeDocument/2006/relationships/slide" Target="slides/slide2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e dat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 e data</a:t>
            </a:r>
          </a:p>
        </p:txBody>
      </p:sp>
      <p:sp>
        <p:nvSpPr>
          <p:cNvPr id="12" name="Título da apresentação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da apresentação</a:t>
            </a:r>
          </a:p>
        </p:txBody>
      </p:sp>
      <p:sp>
        <p:nvSpPr>
          <p:cNvPr id="13" name="Nível um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100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ítulo da agend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da agenda</a:t>
            </a:r>
          </a:p>
        </p:txBody>
      </p:sp>
      <p:sp>
        <p:nvSpPr>
          <p:cNvPr id="109" name="Subtítulo da agend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Subtítulo da agenda</a:t>
            </a:r>
          </a:p>
        </p:txBody>
      </p:sp>
      <p:sp>
        <p:nvSpPr>
          <p:cNvPr id="110" name="Nível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Tópicos da 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ível um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Declaração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c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ível um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Informação factual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Informação factual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ribuição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Atribuição</a:t>
            </a:r>
          </a:p>
        </p:txBody>
      </p:sp>
      <p:sp>
        <p:nvSpPr>
          <p:cNvPr id="136" name="Nível um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“Citação notável”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grafia -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gela de salada com arroz frito, ovos cozidos e pauzinho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Tigela com pastéis de salmão, salada e hú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Taça de massa pappardelle com manteiga e salsa, avelãs tostadas e queijo parmesão lascado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gela de salada com arroz frito, ovos cozidos e pauzinho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a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acates e lima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ítulo da apresentação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da apresentação</a:t>
            </a:r>
          </a:p>
        </p:txBody>
      </p:sp>
      <p:sp>
        <p:nvSpPr>
          <p:cNvPr id="23" name="Autor e dat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 e data</a:t>
            </a:r>
          </a:p>
        </p:txBody>
      </p:sp>
      <p:sp>
        <p:nvSpPr>
          <p:cNvPr id="24" name="Nível um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grafia alternativ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gela com pastéis de salmão, salada e hú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ítulo do diapositivo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do diapositivo</a:t>
            </a:r>
          </a:p>
        </p:txBody>
      </p:sp>
      <p:sp>
        <p:nvSpPr>
          <p:cNvPr id="34" name="Nível um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5pPr>
          </a:lstStyle>
          <a:p>
            <a:pPr/>
            <a:r>
              <a:t>Subtítulo do diapositivo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diapositiv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43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44" name="Nível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s e 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61" name="Nível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Taça de massa pappardelle com manteiga e salsa, avelãs tostadas e queijo parmesão lascado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/marcas/vídeo em direto peque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72" name="Nível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/marcas/vídeo em dire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82" name="Nível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ítulo de secção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Título de secção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Título do diapositivo</a:t>
            </a:r>
          </a:p>
        </p:txBody>
      </p:sp>
      <p:sp>
        <p:nvSpPr>
          <p:cNvPr id="3" name="Nível um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300" strike="noStrike" sz="15000" u="none">
          <a:solidFill>
            <a:srgbClr val="000000"/>
          </a:solidFill>
          <a:uFillTx/>
          <a:latin typeface="+mj-lt"/>
          <a:ea typeface="+mj-ea"/>
          <a:cs typeface="+mj-cs"/>
          <a:sym typeface="Porto Sans Bold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m‑colada.pdf" descr="imagem‑colada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Títulos"/>
          <p:cNvSpPr txBox="1"/>
          <p:nvPr/>
        </p:nvSpPr>
        <p:spPr>
          <a:xfrm>
            <a:off x="1327117" y="8728620"/>
            <a:ext cx="5387341" cy="240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defRPr spc="-300" sz="15000">
                <a:latin typeface="+mj-lt"/>
                <a:ea typeface="+mj-ea"/>
                <a:cs typeface="+mj-cs"/>
                <a:sym typeface="Porto Sans Bold"/>
              </a:defRPr>
            </a:pPr>
            <a:r>
              <a:t>Títulos</a:t>
            </a:r>
            <a:r>
              <a:t> </a:t>
            </a:r>
          </a:p>
        </p:txBody>
      </p:sp>
      <p:sp>
        <p:nvSpPr>
          <p:cNvPr id="173" name="Sub Titulo"/>
          <p:cNvSpPr txBox="1"/>
          <p:nvPr/>
        </p:nvSpPr>
        <p:spPr>
          <a:xfrm>
            <a:off x="1402614" y="11181673"/>
            <a:ext cx="3442067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Sub Titulo</a:t>
            </a:r>
          </a:p>
        </p:txBody>
      </p:sp>
      <p:sp>
        <p:nvSpPr>
          <p:cNvPr id="174" name="(Data)"/>
          <p:cNvSpPr txBox="1"/>
          <p:nvPr/>
        </p:nvSpPr>
        <p:spPr>
          <a:xfrm>
            <a:off x="21213100" y="11181673"/>
            <a:ext cx="2133062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(Data)</a:t>
            </a:r>
          </a:p>
        </p:txBody>
      </p:sp>
      <p:pic>
        <p:nvPicPr>
          <p:cNvPr id="175" name="imagem‑colada.pdf" descr="imagem‑col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917307" y="636087"/>
            <a:ext cx="4354045" cy="657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m‑colada.pdf" descr="imagem‑colada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1867" y="742507"/>
            <a:ext cx="10628729" cy="1518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m‑colada.pdf" descr="imagem‑colada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62396" y="787500"/>
            <a:ext cx="1946233" cy="3547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m‑colada.pdf" descr="imagem‑colada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m‑colada.pdf" descr="imagem‑col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917307" y="636087"/>
            <a:ext cx="4354045" cy="657571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Line"/>
          <p:cNvSpPr/>
          <p:nvPr/>
        </p:nvSpPr>
        <p:spPr>
          <a:xfrm>
            <a:off x="1473200" y="1561549"/>
            <a:ext cx="2179525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82" name="imagem‑colada.pdf" descr="imagem‑colada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62184" y="672669"/>
            <a:ext cx="3424231" cy="620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m‑colada.pdf" descr="imagem‑colada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81566" y="12488880"/>
            <a:ext cx="8082096" cy="556515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Line"/>
          <p:cNvSpPr/>
          <p:nvPr/>
        </p:nvSpPr>
        <p:spPr>
          <a:xfrm>
            <a:off x="1473200" y="12157537"/>
            <a:ext cx="2179525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Obrigado!"/>
          <p:cNvSpPr txBox="1"/>
          <p:nvPr/>
        </p:nvSpPr>
        <p:spPr>
          <a:xfrm>
            <a:off x="1082229" y="8394474"/>
            <a:ext cx="7315201" cy="240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pc="-300" sz="15000">
                <a:latin typeface="+mj-lt"/>
                <a:ea typeface="+mj-ea"/>
                <a:cs typeface="+mj-cs"/>
                <a:sym typeface="Porto Sans Bold"/>
              </a:defRPr>
            </a:lvl1pPr>
          </a:lstStyle>
          <a:p>
            <a:pPr/>
            <a:r>
              <a:t>Obrigado!</a:t>
            </a:r>
          </a:p>
        </p:txBody>
      </p:sp>
      <p:pic>
        <p:nvPicPr>
          <p:cNvPr id="187" name="imagem‑colada.pdf" descr="imagem‑colada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1566" y="11879280"/>
            <a:ext cx="8082096" cy="55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agem‑colada.pdf" descr="imagem‑col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963569" y="4073627"/>
            <a:ext cx="3293733" cy="8614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m‑colada.pdf" descr="imagem‑colada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245992" y="3045758"/>
            <a:ext cx="4728887" cy="489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agem‑colada.pdf" descr="imagem‑colada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766925" y="3534281"/>
            <a:ext cx="3496370" cy="1940187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(Data)"/>
          <p:cNvSpPr txBox="1"/>
          <p:nvPr/>
        </p:nvSpPr>
        <p:spPr>
          <a:xfrm>
            <a:off x="21245954" y="9511653"/>
            <a:ext cx="213306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500">
                <a:latin typeface="+mn-lt"/>
                <a:ea typeface="+mn-ea"/>
                <a:cs typeface="+mn-cs"/>
                <a:sym typeface="Inter 18pt Medium"/>
              </a:defRPr>
            </a:lvl1pPr>
          </a:lstStyle>
          <a:p>
            <a:pPr/>
            <a:r>
              <a:t>(Data)</a:t>
            </a:r>
          </a:p>
        </p:txBody>
      </p:sp>
      <p:pic>
        <p:nvPicPr>
          <p:cNvPr id="192" name="imagem‑colada.pdf" descr="imagem‑colada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369240" y="2517890"/>
            <a:ext cx="3922818" cy="603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m‑colada.pdf" descr="imagem‑colada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8917307" y="636087"/>
            <a:ext cx="4354045" cy="657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m‑colada.pdf" descr="imagem‑colada.pd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61193" y="1307302"/>
            <a:ext cx="17680999" cy="2526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m‑colada.pdf" descr="imagem‑colada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m‑colada.pdf" descr="imagem‑colada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16392" y="5484158"/>
            <a:ext cx="4728887" cy="4892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Porto Sans Bold"/>
        <a:ea typeface="Porto Sans Bold"/>
        <a:cs typeface="Porto Sans Bold"/>
      </a:majorFont>
      <a:minorFont>
        <a:latin typeface="Inter 18pt Medium"/>
        <a:ea typeface="Inter 18pt Medium"/>
        <a:cs typeface="Inter 18pt Medium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Porto Sans Bold"/>
        <a:ea typeface="Porto Sans Bold"/>
        <a:cs typeface="Porto Sans Bold"/>
      </a:majorFont>
      <a:minorFont>
        <a:latin typeface="Inter 18pt Medium"/>
        <a:ea typeface="Inter 18pt Medium"/>
        <a:cs typeface="Inter 18pt Medium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BF7A0E9AFE7849BA53807E94FC4871" ma:contentTypeVersion="13" ma:contentTypeDescription="Create a new document." ma:contentTypeScope="" ma:versionID="8328d43d282368593d25dc44af151adf">
  <xsd:schema xmlns:xsd="http://www.w3.org/2001/XMLSchema" xmlns:xs="http://www.w3.org/2001/XMLSchema" xmlns:p="http://schemas.microsoft.com/office/2006/metadata/properties" xmlns:ns2="4f45529d-9e58-4a3e-ab4e-7e776724d501" xmlns:ns3="d6c59829-93c1-436f-89ef-75d6aa223b2e" targetNamespace="http://schemas.microsoft.com/office/2006/metadata/properties" ma:root="true" ma:fieldsID="aa1a6192a041167b95651ce34e332bb7" ns2:_="" ns3:_="">
    <xsd:import namespace="4f45529d-9e58-4a3e-ab4e-7e776724d501"/>
    <xsd:import namespace="d6c59829-93c1-436f-89ef-75d6aa223b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45529d-9e58-4a3e-ab4e-7e776724d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374c586-51ca-419d-b13a-551147e708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c59829-93c1-436f-89ef-75d6aa223b2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147fd58-e46e-47c5-945e-ed50fcd3f17d}" ma:internalName="TaxCatchAll" ma:showField="CatchAllData" ma:web="d6c59829-93c1-436f-89ef-75d6aa223b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f45529d-9e58-4a3e-ab4e-7e776724d501">
      <Terms xmlns="http://schemas.microsoft.com/office/infopath/2007/PartnerControls"/>
    </lcf76f155ced4ddcb4097134ff3c332f>
    <TaxCatchAll xmlns="d6c59829-93c1-436f-89ef-75d6aa223b2e" xsi:nil="true"/>
  </documentManagement>
</p:properties>
</file>

<file path=customXml/itemProps1.xml><?xml version="1.0" encoding="utf-8"?>
<ds:datastoreItem xmlns:ds="http://schemas.openxmlformats.org/officeDocument/2006/customXml" ds:itemID="{81E9A1B7-11EF-4DCC-BF0E-6C7ED7BF0281}"/>
</file>

<file path=customXml/itemProps2.xml><?xml version="1.0" encoding="utf-8"?>
<ds:datastoreItem xmlns:ds="http://schemas.openxmlformats.org/officeDocument/2006/customXml" ds:itemID="{EF0877D8-7495-4C02-8273-3FCF97E65C28}"/>
</file>

<file path=customXml/itemProps3.xml><?xml version="1.0" encoding="utf-8"?>
<ds:datastoreItem xmlns:ds="http://schemas.openxmlformats.org/officeDocument/2006/customXml" ds:itemID="{8A6B61CD-EA24-4A63-AA7B-0EDB3237DA83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0x01010010BF7A0E9AFE7849BA53807E94FC4871</vt:lpwstr>
  </property>
</Properties>
</file>