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716000" cy="2438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4334824" rtl="0" fontAlgn="auto" latinLnBrk="0" hangingPunct="0">
      <a:lnSpc>
        <a:spcPct val="90000"/>
      </a:lnSpc>
      <a:spcBef>
        <a:spcPts val="8000"/>
      </a:spcBef>
      <a:spcAft>
        <a:spcPts val="0"/>
      </a:spcAft>
      <a:buClrTx/>
      <a:buSzTx/>
      <a:buFontTx/>
      <a:buNone/>
      <a:tabLst/>
      <a:defRPr b="0" baseline="0" cap="none" i="0" spc="0" strike="noStrike" sz="8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3" Type="http://schemas.openxmlformats.org/officeDocument/2006/relationships/commentAuthors" Target="commentAuthors.xml"/><Relationship Id="rId7" Type="http://schemas.openxmlformats.org/officeDocument/2006/relationships/notesMaster" Target="notesMasters/notesMaster1.xml"/><Relationship Id="rId2" Type="http://schemas.openxmlformats.org/officeDocument/2006/relationships/viewProps" Target="viewProps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slideMaster" Target="slideMasters/slideMaster1.xml"/><Relationship Id="rId10" Type="http://schemas.openxmlformats.org/officeDocument/2006/relationships/customXml" Target="../customXml/item2.xml"/><Relationship Id="rId4" Type="http://schemas.openxmlformats.org/officeDocument/2006/relationships/tableStyles" Target="tableStyles.xml"/><Relationship Id="rId9" Type="http://schemas.openxmlformats.org/officeDocument/2006/relationships/customXml" Target="../customXml/item1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496" y="0"/>
            <a:ext cx="427392" cy="24384000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99104" y="0"/>
            <a:ext cx="427391" cy="24384000"/>
          </a:xfrm>
          <a:prstGeom prst="rect">
            <a:avLst/>
          </a:prstGeom>
          <a:ln w="3175">
            <a:miter lim="400000"/>
          </a:ln>
        </p:spPr>
      </p:pic>
      <p:pic>
        <p:nvPicPr>
          <p:cNvPr id="4" name="imagem‑colada.pdf" descr="imagem‑col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01058" y="424297"/>
            <a:ext cx="3738186" cy="564561"/>
          </a:xfrm>
          <a:prstGeom prst="rect">
            <a:avLst/>
          </a:prstGeom>
          <a:ln w="3175">
            <a:miter lim="400000"/>
          </a:ln>
        </p:spPr>
      </p:pic>
      <p:pic>
        <p:nvPicPr>
          <p:cNvPr id="5" name="imagem‑colada.pdf" descr="imagem‑colada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1139" y="452347"/>
            <a:ext cx="3114721" cy="564561"/>
          </a:xfrm>
          <a:prstGeom prst="rect">
            <a:avLst/>
          </a:prstGeom>
          <a:ln w="3175">
            <a:miter lim="400000"/>
          </a:ln>
        </p:spPr>
      </p:pic>
      <p:sp>
        <p:nvSpPr>
          <p:cNvPr id="6" name="Line"/>
          <p:cNvSpPr/>
          <p:nvPr/>
        </p:nvSpPr>
        <p:spPr>
          <a:xfrm>
            <a:off x="750139" y="1282149"/>
            <a:ext cx="1221572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2438338">
              <a:spcBef>
                <a:spcPts val="4500"/>
              </a:spcBef>
              <a:defRPr sz="4800"/>
            </a:pPr>
          </a:p>
        </p:txBody>
      </p:sp>
      <p:sp>
        <p:nvSpPr>
          <p:cNvPr id="7" name="Line"/>
          <p:cNvSpPr/>
          <p:nvPr/>
        </p:nvSpPr>
        <p:spPr>
          <a:xfrm>
            <a:off x="750139" y="22859449"/>
            <a:ext cx="1221572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2438338">
              <a:spcBef>
                <a:spcPts val="4500"/>
              </a:spcBef>
              <a:defRPr sz="4800"/>
            </a:pPr>
          </a:p>
        </p:txBody>
      </p:sp>
      <p:pic>
        <p:nvPicPr>
          <p:cNvPr id="8" name="imagem‑colada.pdf" descr="imagem‑colada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44703" y="23260798"/>
            <a:ext cx="9226594" cy="635323"/>
          </a:xfrm>
          <a:prstGeom prst="rect">
            <a:avLst/>
          </a:prstGeom>
          <a:ln w="3175">
            <a:miter lim="400000"/>
          </a:ln>
        </p:spPr>
      </p:pic>
      <p:sp>
        <p:nvSpPr>
          <p:cNvPr id="9" name="Presentation Title"/>
          <p:cNvSpPr txBox="1"/>
          <p:nvPr>
            <p:ph type="title" hasCustomPrompt="1"/>
          </p:nvPr>
        </p:nvSpPr>
        <p:spPr>
          <a:xfrm>
            <a:off x="678654" y="9782807"/>
            <a:ext cx="12358690" cy="261461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75" tIns="28575" rIns="28575" bIns="28575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10" name="Body Level One…"/>
          <p:cNvSpPr txBox="1"/>
          <p:nvPr>
            <p:ph type="body" idx="1" hasCustomPrompt="1"/>
          </p:nvPr>
        </p:nvSpPr>
        <p:spPr>
          <a:xfrm>
            <a:off x="675755" y="12397420"/>
            <a:ext cx="12358688" cy="107156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75" tIns="28575" rIns="28575" bIns="28575">
            <a:normAutofit fontScale="100000" lnSpcReduction="0"/>
          </a:bodyPr>
          <a:lstStyle/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" name="Slide Number"/>
          <p:cNvSpPr txBox="1"/>
          <p:nvPr>
            <p:ph type="sldNum" sz="quarter" idx="2"/>
          </p:nvPr>
        </p:nvSpPr>
        <p:spPr>
          <a:xfrm>
            <a:off x="6593602" y="15374777"/>
            <a:ext cx="521767" cy="528372"/>
          </a:xfrm>
          <a:prstGeom prst="rect">
            <a:avLst/>
          </a:prstGeom>
          <a:ln w="3175">
            <a:miter lim="400000"/>
          </a:ln>
        </p:spPr>
        <p:txBody>
          <a:bodyPr wrap="none" lIns="28575" tIns="28575" rIns="28575" bIns="28575" anchor="b">
            <a:spAutoFit/>
          </a:bodyPr>
          <a:lstStyle>
            <a:lvl1pPr algn="ctr" defTabSz="1038577">
              <a:lnSpc>
                <a:spcPct val="100000"/>
              </a:lnSpc>
              <a:spcBef>
                <a:spcPts val="0"/>
              </a:spcBef>
              <a:defRPr sz="3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6"/>
  </p:sldLayoutIdLst>
  <p:transition xmlns:p14="http://schemas.microsoft.com/office/powerpoint/2010/main" spd="med" advClick="1"/>
  <p:txStyles>
    <p:titleStyle>
      <a:lvl1pPr marL="0" marR="0" indent="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433482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412" strike="noStrike" sz="20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9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10385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 upright="0">
        <a:spAutoFit/>
      </a:bodyPr>
      <a:lstStyle>
        <a:defPPr marL="0" marR="0" indent="0" algn="ctr" defTabSz="14675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 upright="0">
        <a:spAutoFit/>
      </a:bodyPr>
      <a:lstStyle>
        <a:defPPr marL="0" marR="0" indent="0" algn="l" defTabSz="4334824" rtl="0" fontAlgn="auto" latinLnBrk="0" hangingPunct="0">
          <a:lnSpc>
            <a:spcPct val="90000"/>
          </a:lnSpc>
          <a:spcBef>
            <a:spcPts val="80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8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 upright="0">
        <a:spAutoFit/>
      </a:bodyPr>
      <a:lstStyle>
        <a:defPPr marL="0" marR="0" indent="0" algn="ctr" defTabSz="14675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 upright="0">
        <a:spAutoFit/>
      </a:bodyPr>
      <a:lstStyle>
        <a:defPPr marL="0" marR="0" indent="0" algn="l" defTabSz="4334824" rtl="0" fontAlgn="auto" latinLnBrk="0" hangingPunct="0">
          <a:lnSpc>
            <a:spcPct val="90000"/>
          </a:lnSpc>
          <a:spcBef>
            <a:spcPts val="80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8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BF7A0E9AFE7849BA53807E94FC4871" ma:contentTypeVersion="13" ma:contentTypeDescription="Create a new document." ma:contentTypeScope="" ma:versionID="8328d43d282368593d25dc44af151adf">
  <xsd:schema xmlns:xsd="http://www.w3.org/2001/XMLSchema" xmlns:xs="http://www.w3.org/2001/XMLSchema" xmlns:p="http://schemas.microsoft.com/office/2006/metadata/properties" xmlns:ns2="4f45529d-9e58-4a3e-ab4e-7e776724d501" xmlns:ns3="d6c59829-93c1-436f-89ef-75d6aa223b2e" targetNamespace="http://schemas.microsoft.com/office/2006/metadata/properties" ma:root="true" ma:fieldsID="aa1a6192a041167b95651ce34e332bb7" ns2:_="" ns3:_="">
    <xsd:import namespace="4f45529d-9e58-4a3e-ab4e-7e776724d501"/>
    <xsd:import namespace="d6c59829-93c1-436f-89ef-75d6aa223b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45529d-9e58-4a3e-ab4e-7e776724d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374c586-51ca-419d-b13a-551147e708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c59829-93c1-436f-89ef-75d6aa223b2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147fd58-e46e-47c5-945e-ed50fcd3f17d}" ma:internalName="TaxCatchAll" ma:showField="CatchAllData" ma:web="d6c59829-93c1-436f-89ef-75d6aa223b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f45529d-9e58-4a3e-ab4e-7e776724d501">
      <Terms xmlns="http://schemas.microsoft.com/office/infopath/2007/PartnerControls"/>
    </lcf76f155ced4ddcb4097134ff3c332f>
    <TaxCatchAll xmlns="d6c59829-93c1-436f-89ef-75d6aa223b2e" xsi:nil="true"/>
  </documentManagement>
</p:properties>
</file>

<file path=customXml/itemProps1.xml><?xml version="1.0" encoding="utf-8"?>
<ds:datastoreItem xmlns:ds="http://schemas.openxmlformats.org/officeDocument/2006/customXml" ds:itemID="{F55A51F7-7E43-42B2-8BA3-E33C20A642B8}"/>
</file>

<file path=customXml/itemProps2.xml><?xml version="1.0" encoding="utf-8"?>
<ds:datastoreItem xmlns:ds="http://schemas.openxmlformats.org/officeDocument/2006/customXml" ds:itemID="{7C7B21E1-435D-47A9-A40F-E1B3E35F33DC}"/>
</file>

<file path=customXml/itemProps3.xml><?xml version="1.0" encoding="utf-8"?>
<ds:datastoreItem xmlns:ds="http://schemas.openxmlformats.org/officeDocument/2006/customXml" ds:itemID="{B30B62ED-C45B-4FCF-AFA1-71EE5144AB35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0x01010010BF7A0E9AFE7849BA53807E94FC4871</vt:lpwstr>
  </property>
</Properties>
</file>