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9" d="100"/>
          <a:sy n="59" d="100"/>
        </p:scale>
        <p:origin x="201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D9A80-BE87-4D60-BA1A-520D987B7942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506BD-5A8F-4784-B7B1-70D295686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98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C02A3-BC82-C90C-C76D-9DBDC00046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8297EC-F8C8-8896-A5C3-B37E4C4604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3DB46-8FF7-EE67-2CEF-F8897D2A0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7D1FB-8220-4208-A37F-77F311454929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ED7B1-870F-EFAA-C152-0FD41DFB3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C8F5F-3770-0620-E393-911310730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3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9FCB-21DC-4F67-91AF-0B28ACB8F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E52CE1-1D2F-A412-4E4E-8A2EAD5FA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259D6-1FE3-9666-7CCB-C366882B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0559-CE27-4A29-92ED-42F8F5988631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37D05-AF64-9005-8462-5ECD67E52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2D6AB-B054-0DEB-FEA2-5B61C76A7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5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2E2508-2739-61EA-A913-38B4F5849C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B5AD3-833D-7EA2-7616-3DE8343C1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D05C6-9AC5-B713-3C57-052F02C85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FE50-9696-427D-9E3C-0FFDF98F87A9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F3C24-4790-B54F-811B-9BC4DE3B2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241DB-20CD-1DAF-8D2F-9E41ACFB3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9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369FE-6AE9-522F-F080-387EF3586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C9DD8-5A31-AD4C-74AD-EB61E2C32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4779D-D4F8-0FA1-1F00-3D62BF78F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49535-7AA7-4590-ABBD-3BC3FEF5C284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7670F-1C1B-A341-77E6-3291FA82D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3E409-3355-F4AE-6546-DFAE21189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74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E98C4-6140-C3AA-E522-602F8A158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1EFC5-4BFE-F0EB-681C-52CEB4A1E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56801-DAA8-E866-A862-081C505E8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9DD4-7E74-42F6-AC88-0C46E9ECE3FA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65BA1-0947-3634-D2ED-6FCA39291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ABB12-5F83-BE4B-0DFB-3A8CE66B2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1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DC787-8205-C1C8-C61F-7D215987C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4F5B6-AF55-98CF-B60E-6BC1F2E168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E30760-2AE1-909D-CF94-7EAF3B795B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6E32E8-EDCF-2108-188F-50887BB68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AFF1D-7938-4B3B-B687-08325DF15FB9}" type="datetime1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025183-73AF-6E99-5357-8E73AB5AD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3AB1D6-C8BE-3E45-3E58-DCFF92C1A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54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4172A-E3CF-AC5E-D432-27948FDEA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63356-7595-052F-FD07-4BE3DB414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155662-B883-B0D3-70DF-C96CD288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4C96E7-7478-2212-5016-C49B22B604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40BC7C-53A0-7622-3104-590AED09BD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22412D-D79E-D8D8-C647-2CE132DB4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F81E-2431-47E5-9B6A-3E387D97DF72}" type="datetime1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242E27-3C32-4910-3C53-ECCE56FBF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86DB01-AAE6-FDA9-10E2-E947025A7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93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95783-E1F6-81A2-C0DD-ACA98E922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9683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E5056F-8067-19CF-E14C-053196D16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DA609-7803-4C8C-8719-ECCA6A8672B5}" type="datetime1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B5787F-0809-8F33-59A4-F5B8607DB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358BC0-9D8A-9192-3B6B-00B2DE2A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78FA3DE5-C6F6-28A2-BCAC-B56AC26F9D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929" y="-95425"/>
            <a:ext cx="2782071" cy="16573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55559D-DF23-E99C-3EDC-B21062C2719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02"/>
            <a:ext cx="2782071" cy="61104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EE03877-E2C3-350E-3878-D5862BF0D5E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896" y="-334542"/>
            <a:ext cx="2355203" cy="133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696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19826D-9720-330A-47DA-EB3E51C3C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068D-0DC7-4EB8-8995-51DADE93D95B}" type="datetime1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6FEFEC-A8AE-D2B7-C77E-B50DB1BDD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EB753A-2F6E-819C-51C6-F54C48CF4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0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C72EA-3DDD-4D62-D90F-D1A548FB8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52BE3-C94F-1E22-4785-A4CC33F88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C05215-817F-6B8B-E5F4-BD4B47263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1FC2F1-410E-B87F-AE59-7AC44AF67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1656-A222-420F-9A81-B727F68A0703}" type="datetime1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5473D8-C2B1-EE2D-5582-901B47AD9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3738A7-74F2-F59E-4701-436F769FD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2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3C60C-4CA6-D316-2AFF-39BC04815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44BE12-A421-6AF9-6A53-4CE54CE72B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22CD8-40D3-9204-AC01-4E6725A0D9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E6B12-862F-506E-F047-11CAAA5ED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6F941-8B4C-4846-8482-904FCDB11D24}" type="datetime1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79D9A9-ED9D-5578-5FBB-2A5B467EF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BBD8F9-EB47-7F4C-5144-9E377DA53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9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72DC11-2520-7E82-5598-F2489A8C7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D041DB-36BE-495D-E217-BDCB0F7AB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B35BE-4BFD-376F-00E8-01011D93C4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B4526-8AB0-4889-9D1B-FDF590F15A26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252A5-57BD-F9FC-DB76-B8C3CE76EC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795EA-D488-EFA3-32F7-785348EB26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3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8D121D-10A4-4B37-23BF-10CE4F8623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TITLE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0D81B6B2-AB7B-51FE-CD4E-E7DAB46ED9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E204AC61-9BD9-7347-3F84-D15D78960664}"/>
              </a:ext>
            </a:extLst>
          </p:cNvPr>
          <p:cNvSpPr txBox="1">
            <a:spLocks/>
          </p:cNvSpPr>
          <p:nvPr/>
        </p:nvSpPr>
        <p:spPr>
          <a:xfrm>
            <a:off x="186117" y="4936142"/>
            <a:ext cx="9629522" cy="1220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dirty="0"/>
            </a:br>
            <a:br>
              <a:rPr lang="en-US" dirty="0"/>
            </a:br>
            <a:r>
              <a:rPr lang="en-US" sz="9800" b="1" dirty="0"/>
              <a:t>AUTHORS</a:t>
            </a:r>
          </a:p>
          <a:p>
            <a:r>
              <a:rPr lang="en-US" sz="9800" b="1" dirty="0"/>
              <a:t>INSTITUTIONS</a:t>
            </a: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606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9E8AF-E01B-52BE-2CB8-9CC45AA98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6301"/>
            <a:ext cx="10515600" cy="1325563"/>
          </a:xfrm>
        </p:spPr>
        <p:txBody>
          <a:bodyPr/>
          <a:lstStyle/>
          <a:p>
            <a:r>
              <a:rPr lang="en-US" dirty="0"/>
              <a:t>CONTENTS…. 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4C99128B-5D85-5D16-9C8B-83661C699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4BA0-EB33-4299-B96A-D477CEE08EAB}" type="datetime1">
              <a:rPr lang="en-US" smtClean="0"/>
              <a:t>5/10/2023</a:t>
            </a:fld>
            <a:endParaRPr lang="en-US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C506A7F2-BE52-5661-E87C-1DF839483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2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F742229-B9D5-B72C-62C6-596F70935F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248" y="5772450"/>
            <a:ext cx="1730619" cy="882032"/>
          </a:xfr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196EA5D-5909-8A3B-8224-F37C572329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16359"/>
            <a:ext cx="2491842" cy="547301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83A84A65-8DAA-A0B4-0BB3-4C6176F6B4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28303" y="5825776"/>
            <a:ext cx="269557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18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9E8AF-E01B-52BE-2CB8-9CC45AA98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6301"/>
            <a:ext cx="10515600" cy="1325563"/>
          </a:xfrm>
        </p:spPr>
        <p:txBody>
          <a:bodyPr/>
          <a:lstStyle/>
          <a:p>
            <a:r>
              <a:rPr lang="en-US" dirty="0"/>
              <a:t>CONTENTS…. 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4C99128B-5D85-5D16-9C8B-83661C699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4BA0-EB33-4299-B96A-D477CEE08EAB}" type="datetime1">
              <a:rPr lang="en-US" smtClean="0"/>
              <a:t>5/10/2023</a:t>
            </a:fld>
            <a:endParaRPr lang="en-US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C506A7F2-BE52-5661-E87C-1DF839483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3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F742229-B9D5-B72C-62C6-596F70935F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248" y="5772450"/>
            <a:ext cx="1730619" cy="882032"/>
          </a:xfr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196EA5D-5909-8A3B-8224-F37C572329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16359"/>
            <a:ext cx="2491842" cy="547301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83A84A65-8DAA-A0B4-0BB3-4C6176F6B4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28303" y="5825776"/>
            <a:ext cx="269557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508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9E8AF-E01B-52BE-2CB8-9CC45AA98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6301"/>
            <a:ext cx="10515600" cy="1325563"/>
          </a:xfrm>
        </p:spPr>
        <p:txBody>
          <a:bodyPr/>
          <a:lstStyle/>
          <a:p>
            <a:r>
              <a:rPr lang="en-US" dirty="0"/>
              <a:t>CONTENTS…. 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4C99128B-5D85-5D16-9C8B-83661C699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4BA0-EB33-4299-B96A-D477CEE08EAB}" type="datetime1">
              <a:rPr lang="en-US" smtClean="0"/>
              <a:t>5/10/2023</a:t>
            </a:fld>
            <a:endParaRPr lang="en-US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C506A7F2-BE52-5661-E87C-1DF839483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4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F742229-B9D5-B72C-62C6-596F70935F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248" y="5772450"/>
            <a:ext cx="1730619" cy="882032"/>
          </a:xfr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196EA5D-5909-8A3B-8224-F37C572329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16359"/>
            <a:ext cx="2491842" cy="547301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83A84A65-8DAA-A0B4-0BB3-4C6176F6B4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28303" y="5825776"/>
            <a:ext cx="269557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373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21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TITLE   </vt:lpstr>
      <vt:lpstr>CONTENTS…. </vt:lpstr>
      <vt:lpstr>CONTENTS…. </vt:lpstr>
      <vt:lpstr>CONTENTS….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  </dc:title>
  <dc:creator>P.PORTO - CENTRO DE INOVAÇÃO PEDAGÓGICA</dc:creator>
  <cp:lastModifiedBy>P.PORTO - CENTRO DE INOVAÇÃO PEDAGÓGICA</cp:lastModifiedBy>
  <cp:revision>7</cp:revision>
  <dcterms:created xsi:type="dcterms:W3CDTF">2023-04-24T10:24:30Z</dcterms:created>
  <dcterms:modified xsi:type="dcterms:W3CDTF">2023-05-10T14:03:13Z</dcterms:modified>
</cp:coreProperties>
</file>