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4"/>
  </p:notesMasterIdLst>
  <p:sldIdLst>
    <p:sldId id="257" r:id="rId3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364"/>
    <a:srgbClr val="E0E0E0"/>
    <a:srgbClr val="A3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9" autoAdjust="0"/>
    <p:restoredTop sz="94660"/>
  </p:normalViewPr>
  <p:slideViewPr>
    <p:cSldViewPr snapToGrid="0">
      <p:cViewPr varScale="1">
        <p:scale>
          <a:sx n="37" d="100"/>
          <a:sy n="37" d="100"/>
        </p:scale>
        <p:origin x="37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68734-6725-4FAE-A6E8-122BD76C8F6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CD1C3-216F-456B-8130-B7B7FC34AB7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6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71C5-301F-4144-9AAC-53AFA782E662}" type="datetime1">
              <a:rPr lang="pt-PT" smtClean="0"/>
              <a:t>04/07/2023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140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1C1C-C545-4508-B514-3F63C5ED7CAB}" type="datetime1">
              <a:rPr lang="pt-PT" smtClean="0"/>
              <a:t>04/07/2023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624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A6E6-5691-4EA3-B96F-3A74A0EF34DB}" type="datetime1">
              <a:rPr lang="pt-PT" smtClean="0"/>
              <a:t>04/07/2023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92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2DDB-B0F4-F555-CAC0-E39A54EFE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3350" y="4954588"/>
            <a:ext cx="16036925" cy="10541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0DAA0-3E01-856B-9793-66034981B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3350" y="15901988"/>
            <a:ext cx="16036925" cy="7308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24FD8-BCEF-3CA5-D553-B5C9C64A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B132-7B6D-4108-B1E4-6E7D4EE05E7B}" type="datetime1">
              <a:rPr lang="pt-PT" smtClean="0"/>
              <a:t>04/07/2023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623F1-6CE9-CEBE-3315-683FF35A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D9B7B-C699-F1CD-A2CC-398B7D7C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07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4CDA7-78F1-4E23-2E49-81B6349EF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0C0D9-A7F0-2DD7-1D7E-3D897CEAD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97E68-46DD-229E-B28A-05EC9D5DE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BEC3-81FF-4B52-8781-D3E09117580C}" type="datetime1">
              <a:rPr lang="pt-PT" smtClean="0"/>
              <a:t>04/07/2023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91085-9D19-9204-3D06-4614E174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84DEB-B356-D307-A392-563C4659C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20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D192C-2A49-2ABD-1E69-ADFA2D2F9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913" y="7548563"/>
            <a:ext cx="18443575" cy="125936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ECFB6-214C-9DD8-322E-22F104B9F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8913" y="20261263"/>
            <a:ext cx="18443575" cy="66214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3F78F-BCCB-342A-6FA1-9ABA8895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6E1D-997A-4BA6-8E58-741B15BF913C}" type="datetime1">
              <a:rPr lang="pt-PT" smtClean="0"/>
              <a:t>04/07/2023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A557E-6FB9-EA08-B6F5-B883796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8E379-5FB3-51BC-B83F-2EDD8415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6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4F8C-3AE4-AB74-17C2-F1169C748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1F5CA-627F-2D9C-CD4E-65926F7AD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0025" y="8059738"/>
            <a:ext cx="9145588" cy="1920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86B27-A3E7-6F4A-A9D7-83C73B7C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68013" y="8059738"/>
            <a:ext cx="9145587" cy="1920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378EE-5D70-1AE6-2D0E-001C6A13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20D-109D-4AF8-97D1-2F17E2563AB1}" type="datetime1">
              <a:rPr lang="pt-PT" smtClean="0"/>
              <a:t>04/07/2023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54FF3-85AC-A861-F135-EDFC743BC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DA0E4-A3E1-EBEA-6747-D293CF02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1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22A22-D2BE-94F1-DFB8-624FF84AE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1611313"/>
            <a:ext cx="18443575" cy="58531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54958-5038-60A4-0019-3B09E14D9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3200" y="7421563"/>
            <a:ext cx="9045575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0B398-D998-C296-A626-E682B6F9B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73200" y="11058525"/>
            <a:ext cx="9045575" cy="1626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7FC2E-BAFB-5CC5-375C-80EFDBFF3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25163" y="7421563"/>
            <a:ext cx="9091612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83F169-07CD-026D-C32E-43D4D0696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825163" y="11058525"/>
            <a:ext cx="9091612" cy="1626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A7683-C753-9C7E-8D5B-4E857432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2D0F-BAEC-4EA6-AFA6-170BA6A5FA64}" type="datetime1">
              <a:rPr lang="pt-PT" smtClean="0"/>
              <a:t>04/07/2023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671A06-5893-0675-AA23-8A34F42CC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4406E1-DF6F-02C0-FBBC-AE3687A8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96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CC16A-F45C-BBF3-5009-919B3B8E8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24BE5-61C6-81E4-5C25-34937E76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98917-4193-4CEB-A681-B8C38AAEF60E}" type="datetime1">
              <a:rPr lang="pt-PT" smtClean="0"/>
              <a:t>04/07/2023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F84F1-FD1A-E91D-8A01-1FF0BD5C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EA60C-8ED7-2456-4502-4494F590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35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C59FF0-A364-12DF-7231-9DC0AB3E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3DD3-539B-4054-8C8A-52E8095F28F9}" type="datetime1">
              <a:rPr lang="pt-PT" smtClean="0"/>
              <a:t>04/07/2023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A26139-ED7D-9107-112C-2243142D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AC5D0-647C-EEED-08BA-5556887E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49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1BB2-70E5-B96C-A42D-C2D4BC2E4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2017713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D5A08-D8F8-459B-6665-5A73E6CCD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1613" y="4359275"/>
            <a:ext cx="10825162" cy="21515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A17B6-2D12-9707-FEC1-2072223DE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DB5E7-49A3-0016-8343-2AB63101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3D558-3313-4A37-BF0D-35EF51033AC1}" type="datetime1">
              <a:rPr lang="pt-PT" smtClean="0"/>
              <a:t>04/07/2023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FCF20-B2B7-C6D4-CF0A-CC9EB4EC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F7CB1-4B1E-7646-852A-9CFBA5A30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9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18618101" cy="38481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4610100"/>
            <a:ext cx="18618101" cy="24106419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/>
          <a:p>
            <a:fld id="{97874191-7F09-4B51-B7D1-FCA67CDA3880}" type="datetime1">
              <a:rPr lang="pt-PT" smtClean="0"/>
              <a:t>04/07/2023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00923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8FDE0-50C7-D80B-E444-621A9766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2017713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EB49A6-B3F2-315F-9577-4832CF6B7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091613" y="4359275"/>
            <a:ext cx="10825162" cy="21515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EFBE9-7B2F-3044-6493-A5020759F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5335B-C21C-FE6A-1E77-9B27150C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19DD-2F3C-4EA1-8131-0BF461B61F23}" type="datetime1">
              <a:rPr lang="pt-PT" smtClean="0"/>
              <a:t>04/07/2023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E3A8C-2278-F4D1-EEBC-20719452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6D354-65FE-AB35-58E5-D7B343C2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50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52C-F5A9-3EE9-E096-0FC9D966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AEE69-175B-8439-D332-01FFE05B2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2027E-F8A7-C3C0-8DC0-23448610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F626-A2FC-412D-9451-2798DB6F490F}" type="datetime1">
              <a:rPr lang="pt-PT" smtClean="0"/>
              <a:t>04/07/2023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E1B18-08C6-52D3-F6B1-906FCDD6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3E0F0-E25D-CC4A-6D6B-73EB4EB31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7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F4C578-FF6B-BB64-C42A-0019C9AA0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303500" y="1611313"/>
            <a:ext cx="4610100" cy="25657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80C87-F4CE-66CB-3E24-B7D3D44B2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70025" y="1611313"/>
            <a:ext cx="13681075" cy="25657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1DFC7-DCF1-BCC3-E93C-90A4B7ED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30D9-829F-4624-952D-2F1FF2959B71}" type="datetime1">
              <a:rPr lang="pt-PT" smtClean="0"/>
              <a:t>04/07/2023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646EC-6701-069D-4454-17112B5F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042C0-C967-D75B-BB04-BEE2AF01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5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F2C9-FB50-4B90-BAE0-83084C45A558}" type="datetime1">
              <a:rPr lang="pt-PT" smtClean="0"/>
              <a:t>04/07/2023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264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4558-789E-434A-A113-8D36B97C26BB}" type="datetime1">
              <a:rPr lang="pt-PT" smtClean="0"/>
              <a:t>04/07/2023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509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C481-E92E-4B03-9A73-106601508328}" type="datetime1">
              <a:rPr lang="pt-PT" smtClean="0"/>
              <a:t>04/07/2023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767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C4FD-FDDA-493D-806C-92D6F819EBA6}" type="datetime1">
              <a:rPr lang="pt-PT" smtClean="0"/>
              <a:t>04/07/2023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97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8FC2-19C5-4B72-8745-75DEBD0067D6}" type="datetime1">
              <a:rPr lang="pt-PT" smtClean="0"/>
              <a:t>04/07/2023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91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CBBC-12F7-4DE9-9124-C562E48DD7E3}" type="datetime1">
              <a:rPr lang="pt-PT" smtClean="0"/>
              <a:t>04/07/2023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068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F45F-971C-49A1-8A2F-A69ED8DED4BD}" type="datetime1">
              <a:rPr lang="pt-PT" smtClean="0"/>
              <a:t>04/07/2023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493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DF8AA-AC2D-4112-AC21-B743B626CB32}" type="datetime1">
              <a:rPr lang="pt-PT" smtClean="0"/>
              <a:t>04/07/2023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C06B9-D91B-43D4-8207-57A11AF3E2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346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403EA-63E9-9DCE-42F9-3F29FF7B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025" y="1611313"/>
            <a:ext cx="18443575" cy="585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21EF9-BCBE-D8D3-92FB-39D36CCC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025" y="8059738"/>
            <a:ext cx="18443575" cy="19208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508B-8FF0-7F12-9BF4-08E78CA37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C2D56-F61F-4921-A06B-FAA0EF1F3898}" type="datetime1">
              <a:rPr lang="pt-PT" smtClean="0"/>
              <a:t>04/07/2023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E54F5-50DE-CD24-1094-C238D4D5A4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0EEF5-F2FB-50A8-1687-3D088DFB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A3894-5E8E-4ADD-A13E-D73BC9D60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2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6CF890B-105B-BFD0-E55A-4994AB9F0A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89" y="28384759"/>
            <a:ext cx="4653326" cy="1706219"/>
          </a:xfr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04886DC4-8903-6B9D-0C11-29CEB8A47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137080" y="28135924"/>
            <a:ext cx="5202455" cy="181994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FA453E6-BDAE-B7CB-3359-3458392F1DED}"/>
              </a:ext>
            </a:extLst>
          </p:cNvPr>
          <p:cNvSpPr txBox="1"/>
          <p:nvPr/>
        </p:nvSpPr>
        <p:spPr>
          <a:xfrm>
            <a:off x="1333500" y="914400"/>
            <a:ext cx="188803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6600" b="1" dirty="0"/>
              <a:t>PORTO PEDAGOGICAL </a:t>
            </a:r>
            <a:br>
              <a:rPr lang="pt-PT" sz="6600" b="1" dirty="0"/>
            </a:br>
            <a:r>
              <a:rPr lang="pt-PT" sz="6600" b="1" dirty="0"/>
              <a:t>INNOVATION CONFERENCE</a:t>
            </a:r>
          </a:p>
          <a:p>
            <a:pPr algn="r"/>
            <a:r>
              <a:rPr lang="pt-PT" sz="4800" dirty="0"/>
              <a:t>ISEP, PORTO, PORTUGAL  6-7 JULY 2023</a:t>
            </a:r>
          </a:p>
        </p:txBody>
      </p:sp>
      <p:pic>
        <p:nvPicPr>
          <p:cNvPr id="5" name="Imagem 4" descr="Uma imagem com logótipo&#10;&#10;Descrição gerada automaticamente">
            <a:extLst>
              <a:ext uri="{FF2B5EF4-FFF2-40B4-BE49-F238E27FC236}">
                <a16:creationId xmlns:a16="http://schemas.microsoft.com/office/drawing/2014/main" id="{F1686B62-0537-BC1D-B28B-80197DB89B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914400"/>
            <a:ext cx="6440067" cy="334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34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13</Words>
  <Application>Microsoft Office PowerPoint</Application>
  <PresentationFormat>Personalizados</PresentationFormat>
  <Paragraphs>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Custom 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P.PORTO - CENTRO DE INOVAÇÃO PEDAGÓGICA</dc:creator>
  <cp:lastModifiedBy>Ricardo Queirós</cp:lastModifiedBy>
  <cp:revision>10</cp:revision>
  <dcterms:created xsi:type="dcterms:W3CDTF">2022-05-03T11:31:10Z</dcterms:created>
  <dcterms:modified xsi:type="dcterms:W3CDTF">2023-07-04T11:43:28Z</dcterms:modified>
</cp:coreProperties>
</file>