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  <p:sldMasterId id="2147483684" r:id="rId2"/>
  </p:sldMasterIdLst>
  <p:notesMasterIdLst>
    <p:notesMasterId r:id="rId4"/>
  </p:notesMasterIdLst>
  <p:sldIdLst>
    <p:sldId id="257" r:id="rId3"/>
  </p:sldIdLst>
  <p:sldSz cx="21383625" cy="302752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53364"/>
    <a:srgbClr val="E0E0E0"/>
    <a:srgbClr val="A33F1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759" autoAdjust="0"/>
    <p:restoredTop sz="94660"/>
  </p:normalViewPr>
  <p:slideViewPr>
    <p:cSldViewPr snapToGrid="0">
      <p:cViewPr varScale="1">
        <p:scale>
          <a:sx n="14" d="100"/>
          <a:sy n="14" d="100"/>
        </p:scale>
        <p:origin x="2187" y="11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openxmlformats.org/officeDocument/2006/relationships/customXml" Target="../customXml/item3.xml"/><Relationship Id="rId5" Type="http://schemas.openxmlformats.org/officeDocument/2006/relationships/presProps" Target="presProps.xml"/><Relationship Id="rId10" Type="http://schemas.openxmlformats.org/officeDocument/2006/relationships/customXml" Target="../customXml/item2.xml"/><Relationship Id="rId4" Type="http://schemas.openxmlformats.org/officeDocument/2006/relationships/notesMaster" Target="notesMasters/notesMaster1.xml"/><Relationship Id="rId9" Type="http://schemas.openxmlformats.org/officeDocument/2006/relationships/customXml" Target="../customXml/item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F68734-6725-4FAE-A6E8-122BD76C8F66}" type="datetimeFigureOut">
              <a:rPr lang="en-US" smtClean="0"/>
              <a:t>11/8/2023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38388" y="1143000"/>
            <a:ext cx="21812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BCD1C3-216F-456B-8130-B7B7FC34AB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73693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sv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3772" y="4954765"/>
            <a:ext cx="18176081" cy="10540259"/>
          </a:xfrm>
        </p:spPr>
        <p:txBody>
          <a:bodyPr anchor="b"/>
          <a:lstStyle>
            <a:lvl1pPr algn="ctr">
              <a:defRPr sz="14031"/>
            </a:lvl1pPr>
          </a:lstStyle>
          <a:p>
            <a:r>
              <a:rPr lang="pt-PT" dirty="0"/>
              <a:t>Clique para editar o estilo de título do Modelo Global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2953" y="15901497"/>
            <a:ext cx="16037719" cy="7309499"/>
          </a:xfrm>
        </p:spPr>
        <p:txBody>
          <a:bodyPr/>
          <a:lstStyle>
            <a:lvl1pPr marL="0" indent="0" algn="ctr">
              <a:buNone/>
              <a:defRPr sz="5612"/>
            </a:lvl1pPr>
            <a:lvl2pPr marL="1069162" indent="0" algn="ctr">
              <a:buNone/>
              <a:defRPr sz="4677"/>
            </a:lvl2pPr>
            <a:lvl3pPr marL="2138324" indent="0" algn="ctr">
              <a:buNone/>
              <a:defRPr sz="4209"/>
            </a:lvl3pPr>
            <a:lvl4pPr marL="3207487" indent="0" algn="ctr">
              <a:buNone/>
              <a:defRPr sz="3742"/>
            </a:lvl4pPr>
            <a:lvl5pPr marL="4276649" indent="0" algn="ctr">
              <a:buNone/>
              <a:defRPr sz="3742"/>
            </a:lvl5pPr>
            <a:lvl6pPr marL="5345811" indent="0" algn="ctr">
              <a:buNone/>
              <a:defRPr sz="3742"/>
            </a:lvl6pPr>
            <a:lvl7pPr marL="6414973" indent="0" algn="ctr">
              <a:buNone/>
              <a:defRPr sz="3742"/>
            </a:lvl7pPr>
            <a:lvl8pPr marL="7484135" indent="0" algn="ctr">
              <a:buNone/>
              <a:defRPr sz="3742"/>
            </a:lvl8pPr>
            <a:lvl9pPr marL="8553298" indent="0" algn="ctr">
              <a:buNone/>
              <a:defRPr sz="3742"/>
            </a:lvl9pPr>
          </a:lstStyle>
          <a:p>
            <a:r>
              <a:rPr lang="pt-PT"/>
              <a:t>Clique para editar o estilo de subtítulo do Modelo Global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F71C5-301F-4144-9AAC-53AFA782E662}" type="datetime1">
              <a:rPr lang="pt-PT" smtClean="0"/>
              <a:t>08/11/2023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C06B9-D91B-43D4-8207-57A11AF3E28D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6314013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31C1C-C545-4508-B514-3F63C5ED7CAB}" type="datetime1">
              <a:rPr lang="pt-PT" smtClean="0"/>
              <a:t>08/11/2023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C06B9-D91B-43D4-8207-57A11AF3E28D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8962490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302658" y="1611875"/>
            <a:ext cx="4610844" cy="25656844"/>
          </a:xfrm>
        </p:spPr>
        <p:txBody>
          <a:bodyPr vert="eaVert"/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70125" y="1611875"/>
            <a:ext cx="13565237" cy="25656844"/>
          </a:xfrm>
        </p:spPr>
        <p:txBody>
          <a:bodyPr vert="eaVert"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4A6E6-5691-4EA3-B96F-3A74A0EF34DB}" type="datetime1">
              <a:rPr lang="pt-PT" smtClean="0"/>
              <a:t>08/11/2023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C06B9-D91B-43D4-8207-57A11AF3E28D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79294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EE2DDB-B0F4-F555-CAC0-E39A54EFE29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673350" y="4954588"/>
            <a:ext cx="16036925" cy="105410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A60DAA0-3E01-856B-9793-66034981B4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73350" y="15901988"/>
            <a:ext cx="16036925" cy="7308850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024FD8-BCEF-3CA5-D553-B5C9C64A82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BB132-7B6D-4108-B1E4-6E7D4EE05E7B}" type="datetime1">
              <a:rPr lang="pt-PT" smtClean="0"/>
              <a:t>08/11/2023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5623F1-6CE9-CEBE-3315-683FF35A6F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DD9B7B-C699-F1CD-A2CC-398B7D7C78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A3894-5E8E-4ADD-A13E-D73BC9D606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750778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F4CDA7-78F1-4E23-2E49-81B6349EF3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90C0D9-A7F0-2DD7-1D7E-3D897CEAD2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297E68-46DD-229E-B28A-05EC9D5DE9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8BEC3-81FF-4B52-8781-D3E09117580C}" type="datetime1">
              <a:rPr lang="pt-PT" smtClean="0"/>
              <a:t>08/11/2023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D91085-9D19-9204-3D06-4614E174E8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F84DEB-B356-D307-A392-563C4659C4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A3894-5E8E-4ADD-A13E-D73BC9D606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702050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CD192C-2A49-2ABD-1E69-ADFA2D2F9A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8913" y="7548563"/>
            <a:ext cx="18443575" cy="125936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FECFB6-214C-9DD8-322E-22F104B9F4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458913" y="20261263"/>
            <a:ext cx="18443575" cy="6621462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F3F78F-BCCB-342A-6FA1-9ABA889511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56E1D-997A-4BA6-8E58-741B15BF913C}" type="datetime1">
              <a:rPr lang="pt-PT" smtClean="0"/>
              <a:t>08/11/2023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4A557E-6FB9-EA08-B6F5-B883796A34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C8E379-5FB3-51BC-B83F-2EDD841563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A3894-5E8E-4ADD-A13E-D73BC9D606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506758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F14F8C-3AE4-AB74-17C2-F1169C7485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61F5CA-627F-2D9C-CD4E-65926F7AD78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470025" y="8059738"/>
            <a:ext cx="9145588" cy="192087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CB86B27-A3E7-6F4A-A9D7-83C73B7C35A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768013" y="8059738"/>
            <a:ext cx="9145587" cy="192087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8C378EE-5D70-1AE6-2D0E-001C6A13EE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F420D-109D-4AF8-97D1-2F17E2563AB1}" type="datetime1">
              <a:rPr lang="pt-PT" smtClean="0"/>
              <a:t>08/11/2023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9654FF3-85AC-A861-F135-EDFC743BC1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08DA0E4-A3E1-EBEA-6747-D293CF02F7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A3894-5E8E-4ADD-A13E-D73BC9D606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531208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622A22-D2BE-94F1-DFB8-624FF84AEF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73200" y="1611313"/>
            <a:ext cx="18443575" cy="585311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0154958-5038-60A4-0019-3B09E14D9E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473200" y="7421563"/>
            <a:ext cx="9045575" cy="36369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C90B398-D998-C296-A626-E682B6F9B95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473200" y="11058525"/>
            <a:ext cx="9045575" cy="162655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7E7FC2E-BAFB-5CC5-375C-80EFDBFF3A5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10825163" y="7421563"/>
            <a:ext cx="9091612" cy="36369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483F169-07CD-026D-C32E-43D4D069656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10825163" y="11058525"/>
            <a:ext cx="9091612" cy="162655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01A7683-C753-9C7E-8D5B-4E857432A6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B2D0F-BAEC-4EA6-AFA6-170BA6A5FA64}" type="datetime1">
              <a:rPr lang="pt-PT" smtClean="0"/>
              <a:t>08/11/2023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D671A06-5893-0675-AA23-8A34F42CC6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C4406E1-DF6F-02C0-FBBC-AE3687A88C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A3894-5E8E-4ADD-A13E-D73BC9D606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99639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BCC16A-F45C-BBF3-5009-919B3B8E87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3124BE5-61C6-81E4-5C25-34937E7699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98917-4193-4CEB-A681-B8C38AAEF60E}" type="datetime1">
              <a:rPr lang="pt-PT" smtClean="0"/>
              <a:t>08/11/2023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33F84F1-FD1A-E91D-8A01-1FF0BD5CE6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19EA60C-8ED7-2456-4502-4494F590C9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A3894-5E8E-4ADD-A13E-D73BC9D606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183549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5C59FF0-A364-12DF-7231-9DC0AB3E98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13DD3-539B-4054-8C8A-52E8095F28F9}" type="datetime1">
              <a:rPr lang="pt-PT" smtClean="0"/>
              <a:t>08/11/2023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6A26139-ED7D-9107-112C-2243142DCC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59AC5D0-647C-EEED-08BA-5556887E99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A3894-5E8E-4ADD-A13E-D73BC9D606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334968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0D1BB2-70E5-B96C-A42D-C2D4BC2E40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73200" y="2017713"/>
            <a:ext cx="6896100" cy="706437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DD5A08-D8F8-459B-6665-5A73E6CCD0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91613" y="4359275"/>
            <a:ext cx="10825162" cy="2151538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5BA17B6-2D12-9707-FEC1-2072223DED8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473200" y="9082088"/>
            <a:ext cx="6896100" cy="168275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A7DB5E7-49A3-0016-8343-2AB63101F8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3D558-3313-4A37-BF0D-35EF51033AC1}" type="datetime1">
              <a:rPr lang="pt-PT" smtClean="0"/>
              <a:t>08/11/2023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26FCF20-B2B7-C6D4-CF0A-CC9EB4ECF3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A2F7CB1-4B1E-7646-852A-9CFBA5A305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A3894-5E8E-4ADD-A13E-D73BC9D606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91908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457200"/>
            <a:ext cx="18618101" cy="3848100"/>
          </a:xfrm>
          <a:blipFill>
            <a:blip r:embed="rId2"/>
            <a:stretch>
              <a:fillRect/>
            </a:stretch>
          </a:blipFill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0" y="4610100"/>
            <a:ext cx="18618101" cy="24106419"/>
          </a:xfrm>
        </p:spPr>
        <p:txBody>
          <a:bodyPr/>
          <a:lstStyle/>
          <a:p>
            <a:pPr lvl="0"/>
            <a:r>
              <a:rPr lang="pt-PT" dirty="0"/>
              <a:t>Editar os estilos de texto do Modelo Global</a:t>
            </a:r>
          </a:p>
          <a:p>
            <a:pPr lvl="1"/>
            <a:r>
              <a:rPr lang="pt-PT" dirty="0"/>
              <a:t>Segundo nível</a:t>
            </a:r>
          </a:p>
          <a:p>
            <a:pPr lvl="2"/>
            <a:r>
              <a:rPr lang="pt-PT" dirty="0"/>
              <a:t>Terceiro nível</a:t>
            </a:r>
          </a:p>
          <a:p>
            <a:pPr lvl="3"/>
            <a:r>
              <a:rPr lang="pt-PT" dirty="0"/>
              <a:t>Quarto nível</a:t>
            </a:r>
          </a:p>
          <a:p>
            <a:pPr lvl="4"/>
            <a:r>
              <a:rPr lang="pt-PT" dirty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blipFill>
            <a:blip r:embed="rId3"/>
            <a:stretch>
              <a:fillRect/>
            </a:stretch>
          </a:blipFill>
        </p:spPr>
        <p:txBody>
          <a:bodyPr/>
          <a:lstStyle/>
          <a:p>
            <a:fld id="{97874191-7F09-4B51-B7D1-FCA67CDA3880}" type="datetime1">
              <a:rPr lang="pt-PT" smtClean="0"/>
              <a:t>08/11/2023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blipFill>
            <a:blip r:embed="rId4"/>
            <a:stretch>
              <a:fillRect/>
            </a:stretch>
          </a:blipFill>
        </p:spPr>
        <p:txBody>
          <a:bodyPr/>
          <a:lstStyle/>
          <a:p>
            <a:endParaRPr lang="pt-P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fld id="{A5FC06B9-D91B-43D4-8207-57A11AF3E28D}" type="slidenum">
              <a:rPr lang="pt-PT" smtClean="0"/>
              <a:t>‹#›</a:t>
            </a:fld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290092312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98FDE0-50C7-D80B-E444-621A97660E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73200" y="2017713"/>
            <a:ext cx="6896100" cy="706437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5EB49A6-B3F2-315F-9577-4832CF6B7FC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9091613" y="4359275"/>
            <a:ext cx="10825162" cy="2151538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9DEFBE9-7B2F-3044-6493-A5020759FDA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473200" y="9082088"/>
            <a:ext cx="6896100" cy="168275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AB5335B-C21C-FE6A-1E77-9B27150C42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919DD-2F3C-4EA1-8131-0BF461B61F23}" type="datetime1">
              <a:rPr lang="pt-PT" smtClean="0"/>
              <a:t>08/11/2023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12E3A8C-2278-F4D1-EEBC-2071945246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B16D354-65FE-AB35-58E5-D7B343C200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A3894-5E8E-4ADD-A13E-D73BC9D606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85091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61C52C-F5A9-3EE9-E096-0FC9D966A3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9BAEE69-175B-8439-D332-01FFE05B291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02027E-F8A7-C3C0-8DC0-23448610E6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AF626-A2FC-412D-9451-2798DB6F490F}" type="datetime1">
              <a:rPr lang="pt-PT" smtClean="0"/>
              <a:t>08/11/2023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1E1B18-08C6-52D3-F6B1-906FCDD695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33E0F0-E25D-CC4A-6D6B-73EB4EB318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A3894-5E8E-4ADD-A13E-D73BC9D606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891743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7F4C578-FF6B-BB64-C42A-0019C9AA086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15303500" y="1611313"/>
            <a:ext cx="4610100" cy="2565717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8D80C87-F4CE-66CB-3E24-B7D3D44B24E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470025" y="1611313"/>
            <a:ext cx="13681075" cy="256571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31DFC7-DCF1-BCC3-E93C-90A4B7EDC7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430D9-829F-4624-952D-2F1FF2959B71}" type="datetime1">
              <a:rPr lang="pt-PT" smtClean="0"/>
              <a:t>08/11/2023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9646EC-6701-069D-4454-17112B5F5C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1042C0-C967-D75B-BB04-BEE2AF013B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A3894-5E8E-4ADD-A13E-D73BC9D606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09570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8988" y="7547788"/>
            <a:ext cx="18443377" cy="12593645"/>
          </a:xfrm>
        </p:spPr>
        <p:txBody>
          <a:bodyPr anchor="b"/>
          <a:lstStyle>
            <a:lvl1pPr>
              <a:defRPr sz="14031"/>
            </a:lvl1pPr>
          </a:lstStyle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8988" y="20260574"/>
            <a:ext cx="18443377" cy="6622701"/>
          </a:xfrm>
        </p:spPr>
        <p:txBody>
          <a:bodyPr/>
          <a:lstStyle>
            <a:lvl1pPr marL="0" indent="0">
              <a:buNone/>
              <a:defRPr sz="5612">
                <a:solidFill>
                  <a:schemeClr val="tx1"/>
                </a:solidFill>
              </a:defRPr>
            </a:lvl1pPr>
            <a:lvl2pPr marL="1069162" indent="0">
              <a:buNone/>
              <a:defRPr sz="4677">
                <a:solidFill>
                  <a:schemeClr val="tx1">
                    <a:tint val="75000"/>
                  </a:schemeClr>
                </a:solidFill>
              </a:defRPr>
            </a:lvl2pPr>
            <a:lvl3pPr marL="2138324" indent="0">
              <a:buNone/>
              <a:defRPr sz="4209">
                <a:solidFill>
                  <a:schemeClr val="tx1">
                    <a:tint val="75000"/>
                  </a:schemeClr>
                </a:solidFill>
              </a:defRPr>
            </a:lvl3pPr>
            <a:lvl4pPr marL="3207487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4pPr>
            <a:lvl5pPr marL="4276649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5pPr>
            <a:lvl6pPr marL="5345811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6pPr>
            <a:lvl7pPr marL="6414973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7pPr>
            <a:lvl8pPr marL="7484135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8pPr>
            <a:lvl9pPr marL="8553298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/>
              <a:t>Editar os estilos de texto do Modelo Global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AF2C9-FB50-4B90-BAE0-83084C45A558}" type="datetime1">
              <a:rPr lang="pt-PT" smtClean="0"/>
              <a:t>08/11/2023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C06B9-D91B-43D4-8207-57A11AF3E28D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9426427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70124" y="8059374"/>
            <a:ext cx="9088041" cy="19209345"/>
          </a:xfrm>
        </p:spPr>
        <p:txBody>
          <a:bodyPr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825460" y="8059374"/>
            <a:ext cx="9088041" cy="19209345"/>
          </a:xfrm>
        </p:spPr>
        <p:txBody>
          <a:bodyPr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B4558-789E-434A-A113-8D36B97C26BB}" type="datetime1">
              <a:rPr lang="pt-PT" smtClean="0"/>
              <a:t>08/11/2023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C06B9-D91B-43D4-8207-57A11AF3E28D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6150919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2909" y="1611882"/>
            <a:ext cx="18443377" cy="5851808"/>
          </a:xfrm>
        </p:spPr>
        <p:txBody>
          <a:bodyPr/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72912" y="7421634"/>
            <a:ext cx="9046274" cy="3637228"/>
          </a:xfrm>
        </p:spPr>
        <p:txBody>
          <a:bodyPr anchor="b"/>
          <a:lstStyle>
            <a:lvl1pPr marL="0" indent="0">
              <a:buNone/>
              <a:defRPr sz="5612" b="1"/>
            </a:lvl1pPr>
            <a:lvl2pPr marL="1069162" indent="0">
              <a:buNone/>
              <a:defRPr sz="4677" b="1"/>
            </a:lvl2pPr>
            <a:lvl3pPr marL="2138324" indent="0">
              <a:buNone/>
              <a:defRPr sz="4209" b="1"/>
            </a:lvl3pPr>
            <a:lvl4pPr marL="3207487" indent="0">
              <a:buNone/>
              <a:defRPr sz="3742" b="1"/>
            </a:lvl4pPr>
            <a:lvl5pPr marL="4276649" indent="0">
              <a:buNone/>
              <a:defRPr sz="3742" b="1"/>
            </a:lvl5pPr>
            <a:lvl6pPr marL="5345811" indent="0">
              <a:buNone/>
              <a:defRPr sz="3742" b="1"/>
            </a:lvl6pPr>
            <a:lvl7pPr marL="6414973" indent="0">
              <a:buNone/>
              <a:defRPr sz="3742" b="1"/>
            </a:lvl7pPr>
            <a:lvl8pPr marL="7484135" indent="0">
              <a:buNone/>
              <a:defRPr sz="3742" b="1"/>
            </a:lvl8pPr>
            <a:lvl9pPr marL="8553298" indent="0">
              <a:buNone/>
              <a:defRPr sz="3742" b="1"/>
            </a:lvl9pPr>
          </a:lstStyle>
          <a:p>
            <a:pPr lvl="0"/>
            <a:r>
              <a:rPr lang="pt-PT"/>
              <a:t>Editar os estilos de texto do Modelo Global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72912" y="11058863"/>
            <a:ext cx="9046274" cy="16265921"/>
          </a:xfrm>
        </p:spPr>
        <p:txBody>
          <a:bodyPr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0825461" y="7421634"/>
            <a:ext cx="9090826" cy="3637228"/>
          </a:xfrm>
        </p:spPr>
        <p:txBody>
          <a:bodyPr anchor="b"/>
          <a:lstStyle>
            <a:lvl1pPr marL="0" indent="0">
              <a:buNone/>
              <a:defRPr sz="5612" b="1"/>
            </a:lvl1pPr>
            <a:lvl2pPr marL="1069162" indent="0">
              <a:buNone/>
              <a:defRPr sz="4677" b="1"/>
            </a:lvl2pPr>
            <a:lvl3pPr marL="2138324" indent="0">
              <a:buNone/>
              <a:defRPr sz="4209" b="1"/>
            </a:lvl3pPr>
            <a:lvl4pPr marL="3207487" indent="0">
              <a:buNone/>
              <a:defRPr sz="3742" b="1"/>
            </a:lvl4pPr>
            <a:lvl5pPr marL="4276649" indent="0">
              <a:buNone/>
              <a:defRPr sz="3742" b="1"/>
            </a:lvl5pPr>
            <a:lvl6pPr marL="5345811" indent="0">
              <a:buNone/>
              <a:defRPr sz="3742" b="1"/>
            </a:lvl6pPr>
            <a:lvl7pPr marL="6414973" indent="0">
              <a:buNone/>
              <a:defRPr sz="3742" b="1"/>
            </a:lvl7pPr>
            <a:lvl8pPr marL="7484135" indent="0">
              <a:buNone/>
              <a:defRPr sz="3742" b="1"/>
            </a:lvl8pPr>
            <a:lvl9pPr marL="8553298" indent="0">
              <a:buNone/>
              <a:defRPr sz="3742" b="1"/>
            </a:lvl9pPr>
          </a:lstStyle>
          <a:p>
            <a:pPr lvl="0"/>
            <a:r>
              <a:rPr lang="pt-PT"/>
              <a:t>Editar os estilos de texto do Modelo Global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0825461" y="11058863"/>
            <a:ext cx="9090826" cy="16265921"/>
          </a:xfrm>
        </p:spPr>
        <p:txBody>
          <a:bodyPr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2C481-E92E-4B03-9A73-106601508328}" type="datetime1">
              <a:rPr lang="pt-PT" smtClean="0"/>
              <a:t>08/11/2023</a:t>
            </a:fld>
            <a:endParaRPr lang="pt-P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C06B9-D91B-43D4-8207-57A11AF3E28D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6176789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9C4FD-FDDA-493D-806C-92D6F819EBA6}" type="datetime1">
              <a:rPr lang="pt-PT" smtClean="0"/>
              <a:t>08/11/2023</a:t>
            </a:fld>
            <a:endParaRPr lang="pt-P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C06B9-D91B-43D4-8207-57A11AF3E28D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9097038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E8FC2-19C5-4B72-8745-75DEBD0067D6}" type="datetime1">
              <a:rPr lang="pt-PT" smtClean="0"/>
              <a:t>08/11/2023</a:t>
            </a:fld>
            <a:endParaRPr lang="pt-P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C06B9-D91B-43D4-8207-57A11AF3E28D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749103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2909" y="2018348"/>
            <a:ext cx="6896776" cy="7064216"/>
          </a:xfrm>
        </p:spPr>
        <p:txBody>
          <a:bodyPr anchor="b"/>
          <a:lstStyle>
            <a:lvl1pPr>
              <a:defRPr sz="7483"/>
            </a:lvl1pPr>
          </a:lstStyle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90826" y="4359077"/>
            <a:ext cx="10825460" cy="21515024"/>
          </a:xfrm>
        </p:spPr>
        <p:txBody>
          <a:bodyPr/>
          <a:lstStyle>
            <a:lvl1pPr>
              <a:defRPr sz="7483"/>
            </a:lvl1pPr>
            <a:lvl2pPr>
              <a:defRPr sz="6548"/>
            </a:lvl2pPr>
            <a:lvl3pPr>
              <a:defRPr sz="5612"/>
            </a:lvl3pPr>
            <a:lvl4pPr>
              <a:defRPr sz="4677"/>
            </a:lvl4pPr>
            <a:lvl5pPr>
              <a:defRPr sz="4677"/>
            </a:lvl5pPr>
            <a:lvl6pPr>
              <a:defRPr sz="4677"/>
            </a:lvl6pPr>
            <a:lvl7pPr>
              <a:defRPr sz="4677"/>
            </a:lvl7pPr>
            <a:lvl8pPr>
              <a:defRPr sz="4677"/>
            </a:lvl8pPr>
            <a:lvl9pPr>
              <a:defRPr sz="4677"/>
            </a:lvl9pPr>
          </a:lstStyle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72909" y="9082564"/>
            <a:ext cx="6896776" cy="16826573"/>
          </a:xfrm>
        </p:spPr>
        <p:txBody>
          <a:bodyPr/>
          <a:lstStyle>
            <a:lvl1pPr marL="0" indent="0">
              <a:buNone/>
              <a:defRPr sz="3742"/>
            </a:lvl1pPr>
            <a:lvl2pPr marL="1069162" indent="0">
              <a:buNone/>
              <a:defRPr sz="3274"/>
            </a:lvl2pPr>
            <a:lvl3pPr marL="2138324" indent="0">
              <a:buNone/>
              <a:defRPr sz="2806"/>
            </a:lvl3pPr>
            <a:lvl4pPr marL="3207487" indent="0">
              <a:buNone/>
              <a:defRPr sz="2339"/>
            </a:lvl4pPr>
            <a:lvl5pPr marL="4276649" indent="0">
              <a:buNone/>
              <a:defRPr sz="2339"/>
            </a:lvl5pPr>
            <a:lvl6pPr marL="5345811" indent="0">
              <a:buNone/>
              <a:defRPr sz="2339"/>
            </a:lvl6pPr>
            <a:lvl7pPr marL="6414973" indent="0">
              <a:buNone/>
              <a:defRPr sz="2339"/>
            </a:lvl7pPr>
            <a:lvl8pPr marL="7484135" indent="0">
              <a:buNone/>
              <a:defRPr sz="2339"/>
            </a:lvl8pPr>
            <a:lvl9pPr marL="8553298" indent="0">
              <a:buNone/>
              <a:defRPr sz="2339"/>
            </a:lvl9pPr>
          </a:lstStyle>
          <a:p>
            <a:pPr lvl="0"/>
            <a:r>
              <a:rPr lang="pt-PT"/>
              <a:t>Editar os estilos de texto do Modelo Global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7CBBC-12F7-4DE9-9124-C562E48DD7E3}" type="datetime1">
              <a:rPr lang="pt-PT" smtClean="0"/>
              <a:t>08/11/2023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C06B9-D91B-43D4-8207-57A11AF3E28D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8506802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2909" y="2018348"/>
            <a:ext cx="6896776" cy="7064216"/>
          </a:xfrm>
        </p:spPr>
        <p:txBody>
          <a:bodyPr anchor="b"/>
          <a:lstStyle>
            <a:lvl1pPr>
              <a:defRPr sz="7483"/>
            </a:lvl1pPr>
          </a:lstStyle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090826" y="4359077"/>
            <a:ext cx="10825460" cy="21515024"/>
          </a:xfrm>
        </p:spPr>
        <p:txBody>
          <a:bodyPr anchor="t"/>
          <a:lstStyle>
            <a:lvl1pPr marL="0" indent="0">
              <a:buNone/>
              <a:defRPr sz="7483"/>
            </a:lvl1pPr>
            <a:lvl2pPr marL="1069162" indent="0">
              <a:buNone/>
              <a:defRPr sz="6548"/>
            </a:lvl2pPr>
            <a:lvl3pPr marL="2138324" indent="0">
              <a:buNone/>
              <a:defRPr sz="5612"/>
            </a:lvl3pPr>
            <a:lvl4pPr marL="3207487" indent="0">
              <a:buNone/>
              <a:defRPr sz="4677"/>
            </a:lvl4pPr>
            <a:lvl5pPr marL="4276649" indent="0">
              <a:buNone/>
              <a:defRPr sz="4677"/>
            </a:lvl5pPr>
            <a:lvl6pPr marL="5345811" indent="0">
              <a:buNone/>
              <a:defRPr sz="4677"/>
            </a:lvl6pPr>
            <a:lvl7pPr marL="6414973" indent="0">
              <a:buNone/>
              <a:defRPr sz="4677"/>
            </a:lvl7pPr>
            <a:lvl8pPr marL="7484135" indent="0">
              <a:buNone/>
              <a:defRPr sz="4677"/>
            </a:lvl8pPr>
            <a:lvl9pPr marL="8553298" indent="0">
              <a:buNone/>
              <a:defRPr sz="4677"/>
            </a:lvl9pPr>
          </a:lstStyle>
          <a:p>
            <a:r>
              <a:rPr lang="pt-PT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72909" y="9082564"/>
            <a:ext cx="6896776" cy="16826573"/>
          </a:xfrm>
        </p:spPr>
        <p:txBody>
          <a:bodyPr/>
          <a:lstStyle>
            <a:lvl1pPr marL="0" indent="0">
              <a:buNone/>
              <a:defRPr sz="3742"/>
            </a:lvl1pPr>
            <a:lvl2pPr marL="1069162" indent="0">
              <a:buNone/>
              <a:defRPr sz="3274"/>
            </a:lvl2pPr>
            <a:lvl3pPr marL="2138324" indent="0">
              <a:buNone/>
              <a:defRPr sz="2806"/>
            </a:lvl3pPr>
            <a:lvl4pPr marL="3207487" indent="0">
              <a:buNone/>
              <a:defRPr sz="2339"/>
            </a:lvl4pPr>
            <a:lvl5pPr marL="4276649" indent="0">
              <a:buNone/>
              <a:defRPr sz="2339"/>
            </a:lvl5pPr>
            <a:lvl6pPr marL="5345811" indent="0">
              <a:buNone/>
              <a:defRPr sz="2339"/>
            </a:lvl6pPr>
            <a:lvl7pPr marL="6414973" indent="0">
              <a:buNone/>
              <a:defRPr sz="2339"/>
            </a:lvl7pPr>
            <a:lvl8pPr marL="7484135" indent="0">
              <a:buNone/>
              <a:defRPr sz="2339"/>
            </a:lvl8pPr>
            <a:lvl9pPr marL="8553298" indent="0">
              <a:buNone/>
              <a:defRPr sz="2339"/>
            </a:lvl9pPr>
          </a:lstStyle>
          <a:p>
            <a:pPr lvl="0"/>
            <a:r>
              <a:rPr lang="pt-PT"/>
              <a:t>Editar os estilos de texto do Modelo Global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6F45F-971C-49A1-8A2F-A69ED8DED4BD}" type="datetime1">
              <a:rPr lang="pt-PT" smtClean="0"/>
              <a:t>08/11/2023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C06B9-D91B-43D4-8207-57A11AF3E28D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3449393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70124" y="1611882"/>
            <a:ext cx="18443377" cy="58518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70124" y="8059374"/>
            <a:ext cx="18443377" cy="192093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470124" y="28060644"/>
            <a:ext cx="4811316" cy="1611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80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FDF8AA-AC2D-4112-AC21-B743B626CB32}" type="datetime1">
              <a:rPr lang="pt-PT" smtClean="0"/>
              <a:t>08/11/2023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083326" y="28060644"/>
            <a:ext cx="7216973" cy="1611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80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102185" y="28060644"/>
            <a:ext cx="4811316" cy="1611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0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FC06B9-D91B-43D4-8207-57A11AF3E28D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7734679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dt="0"/>
  <p:txStyles>
    <p:titleStyle>
      <a:lvl1pPr algn="l" defTabSz="2138324" rtl="0" eaLnBrk="1" latinLnBrk="0" hangingPunct="1">
        <a:lnSpc>
          <a:spcPct val="90000"/>
        </a:lnSpc>
        <a:spcBef>
          <a:spcPct val="0"/>
        </a:spcBef>
        <a:buNone/>
        <a:defRPr sz="1028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34581" indent="-534581" algn="l" defTabSz="2138324" rtl="0" eaLnBrk="1" latinLnBrk="0" hangingPunct="1">
        <a:lnSpc>
          <a:spcPct val="90000"/>
        </a:lnSpc>
        <a:spcBef>
          <a:spcPts val="2339"/>
        </a:spcBef>
        <a:buFont typeface="Arial" panose="020B0604020202020204" pitchFamily="34" charset="0"/>
        <a:buChar char="•"/>
        <a:defRPr sz="6548" kern="1200">
          <a:solidFill>
            <a:schemeClr val="tx1"/>
          </a:solidFill>
          <a:latin typeface="+mn-lt"/>
          <a:ea typeface="+mn-ea"/>
          <a:cs typeface="+mn-cs"/>
        </a:defRPr>
      </a:lvl1pPr>
      <a:lvl2pPr marL="1603743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5612" kern="1200">
          <a:solidFill>
            <a:schemeClr val="tx1"/>
          </a:solidFill>
          <a:latin typeface="+mn-lt"/>
          <a:ea typeface="+mn-ea"/>
          <a:cs typeface="+mn-cs"/>
        </a:defRPr>
      </a:lvl2pPr>
      <a:lvl3pPr marL="2672906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677" kern="1200">
          <a:solidFill>
            <a:schemeClr val="tx1"/>
          </a:solidFill>
          <a:latin typeface="+mn-lt"/>
          <a:ea typeface="+mn-ea"/>
          <a:cs typeface="+mn-cs"/>
        </a:defRPr>
      </a:lvl3pPr>
      <a:lvl4pPr marL="3742068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4pPr>
      <a:lvl5pPr marL="4811230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5pPr>
      <a:lvl6pPr marL="5880392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6pPr>
      <a:lvl7pPr marL="6949554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7pPr>
      <a:lvl8pPr marL="8018717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8pPr>
      <a:lvl9pPr marL="9087879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1pPr>
      <a:lvl2pPr marL="1069162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2pPr>
      <a:lvl3pPr marL="2138324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3pPr>
      <a:lvl4pPr marL="3207487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4pPr>
      <a:lvl5pPr marL="4276649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5pPr>
      <a:lvl6pPr marL="5345811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6pPr>
      <a:lvl7pPr marL="6414973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7pPr>
      <a:lvl8pPr marL="7484135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8pPr>
      <a:lvl9pPr marL="8553298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A5403EA-63E9-9DCE-42F9-3F29FF7B82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70025" y="1611313"/>
            <a:ext cx="18443575" cy="58531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1C21EF9-BCBE-D8D3-92FB-39D36CCC02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470025" y="8059738"/>
            <a:ext cx="18443575" cy="192087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6C508B-8FF0-7F12-9BF4-08E78CA3756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470025" y="28060650"/>
            <a:ext cx="4811713" cy="16113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8C2D56-F61F-4921-A06B-FAA0EF1F3898}" type="datetime1">
              <a:rPr lang="pt-PT" smtClean="0"/>
              <a:t>08/11/2023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CE54F5-50DE-CD24-1094-C238D4D5A47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083425" y="28060650"/>
            <a:ext cx="7216775" cy="16113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30EEF5-F2FB-50A8-1687-3D088DFB1C5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5101888" y="28060650"/>
            <a:ext cx="4811712" cy="16113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AA3894-5E8E-4ADD-A13E-D73BC9D606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41285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Content Placeholder 8">
            <a:extLst>
              <a:ext uri="{FF2B5EF4-FFF2-40B4-BE49-F238E27FC236}">
                <a16:creationId xmlns:a16="http://schemas.microsoft.com/office/drawing/2014/main" id="{06CF890B-105B-BFD0-E55A-4994AB9F0A7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4089" y="28384759"/>
            <a:ext cx="4653326" cy="1706219"/>
          </a:xfrm>
        </p:spPr>
      </p:pic>
      <p:pic>
        <p:nvPicPr>
          <p:cNvPr id="13" name="Graphic 12">
            <a:extLst>
              <a:ext uri="{FF2B5EF4-FFF2-40B4-BE49-F238E27FC236}">
                <a16:creationId xmlns:a16="http://schemas.microsoft.com/office/drawing/2014/main" id="{04886DC4-8903-6B9D-0C11-29CEB8A4751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5137080" y="28135924"/>
            <a:ext cx="5202455" cy="1819941"/>
          </a:xfrm>
          <a:prstGeom prst="rect">
            <a:avLst/>
          </a:prstGeom>
        </p:spPr>
      </p:pic>
      <p:sp>
        <p:nvSpPr>
          <p:cNvPr id="3" name="CaixaDeTexto 2">
            <a:extLst>
              <a:ext uri="{FF2B5EF4-FFF2-40B4-BE49-F238E27FC236}">
                <a16:creationId xmlns:a16="http://schemas.microsoft.com/office/drawing/2014/main" id="{8FA453E6-BDAE-B7CB-3359-3458392F1DED}"/>
              </a:ext>
            </a:extLst>
          </p:cNvPr>
          <p:cNvSpPr txBox="1"/>
          <p:nvPr/>
        </p:nvSpPr>
        <p:spPr>
          <a:xfrm>
            <a:off x="1333500" y="914400"/>
            <a:ext cx="18880379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PT" sz="6600" b="1" dirty="0"/>
              <a:t>PORTO PEDAGOGICAL </a:t>
            </a:r>
            <a:br>
              <a:rPr lang="pt-PT" sz="6600" b="1" dirty="0"/>
            </a:br>
            <a:r>
              <a:rPr lang="pt-PT" sz="6600" b="1" dirty="0"/>
              <a:t>INNOVATION CONFERENCE</a:t>
            </a:r>
          </a:p>
          <a:p>
            <a:pPr algn="r"/>
            <a:r>
              <a:rPr lang="pt-PT" sz="4800" dirty="0"/>
              <a:t>ISEP, PORTO, PORTUGAL  4-5 JULY 2024</a:t>
            </a:r>
          </a:p>
        </p:txBody>
      </p:sp>
      <p:pic>
        <p:nvPicPr>
          <p:cNvPr id="5" name="Imagem 4" descr="Uma imagem com logótipo&#10;&#10;Descrição gerada automaticamente">
            <a:extLst>
              <a:ext uri="{FF2B5EF4-FFF2-40B4-BE49-F238E27FC236}">
                <a16:creationId xmlns:a16="http://schemas.microsoft.com/office/drawing/2014/main" id="{F1686B62-0537-BC1D-B28B-80197DB89B1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3500" y="914400"/>
            <a:ext cx="6440067" cy="33454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633471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00413521DB14504EBC2CEE8F602E9110" ma:contentTypeVersion="10" ma:contentTypeDescription="Criar um novo documento." ma:contentTypeScope="" ma:versionID="f3a65b16e099b65c1cb5b004d933a729">
  <xsd:schema xmlns:xsd="http://www.w3.org/2001/XMLSchema" xmlns:xs="http://www.w3.org/2001/XMLSchema" xmlns:p="http://schemas.microsoft.com/office/2006/metadata/properties" xmlns:ns2="6597237e-e321-437a-ab0e-fe3e3f709099" xmlns:ns3="0018a4b6-4e26-4ea2-9324-cdf5dd7f9219" targetNamespace="http://schemas.microsoft.com/office/2006/metadata/properties" ma:root="true" ma:fieldsID="5f12ea0b05e0b0d08f39057dfed5ce2f" ns2:_="" ns3:_="">
    <xsd:import namespace="6597237e-e321-437a-ab0e-fe3e3f709099"/>
    <xsd:import namespace="0018a4b6-4e26-4ea2-9324-cdf5dd7f921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597237e-e321-437a-ab0e-fe3e3f70909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lcf76f155ced4ddcb4097134ff3c332f" ma:index="12" nillable="true" ma:taxonomy="true" ma:internalName="lcf76f155ced4ddcb4097134ff3c332f" ma:taxonomyFieldName="MediaServiceImageTags" ma:displayName="Etiquetas de Imagem" ma:readOnly="false" ma:fieldId="{5cf76f15-5ced-4ddc-b409-7134ff3c332f}" ma:taxonomyMulti="true" ma:sspId="1374c586-51ca-419d-b13a-551147e7087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ObjectDetectorVersions" ma:index="17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18a4b6-4e26-4ea2-9324-cdf5dd7f9219" elementFormDefault="qualified">
    <xsd:import namespace="http://schemas.microsoft.com/office/2006/documentManagement/types"/>
    <xsd:import namespace="http://schemas.microsoft.com/office/infopath/2007/PartnerControls"/>
    <xsd:element name="TaxCatchAll" ma:index="13" nillable="true" ma:displayName="Taxonomy Catch All Column" ma:hidden="true" ma:list="{3dd30c87-3926-41dd-bcc7-3cfe38fb6b5b}" ma:internalName="TaxCatchAll" ma:showField="CatchAllData" ma:web="0018a4b6-4e26-4ea2-9324-cdf5dd7f921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ú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6597237e-e321-437a-ab0e-fe3e3f709099">
      <Terms xmlns="http://schemas.microsoft.com/office/infopath/2007/PartnerControls"/>
    </lcf76f155ced4ddcb4097134ff3c332f>
    <TaxCatchAll xmlns="0018a4b6-4e26-4ea2-9324-cdf5dd7f9219" xsi:nil="true"/>
  </documentManagement>
</p:properties>
</file>

<file path=customXml/itemProps1.xml><?xml version="1.0" encoding="utf-8"?>
<ds:datastoreItem xmlns:ds="http://schemas.openxmlformats.org/officeDocument/2006/customXml" ds:itemID="{B6F6B416-DD3C-47AF-8E7E-F5F18651B8D3}"/>
</file>

<file path=customXml/itemProps2.xml><?xml version="1.0" encoding="utf-8"?>
<ds:datastoreItem xmlns:ds="http://schemas.openxmlformats.org/officeDocument/2006/customXml" ds:itemID="{CAC0349F-F286-4CDA-8988-3D1C02A1A30E}"/>
</file>

<file path=customXml/itemProps3.xml><?xml version="1.0" encoding="utf-8"?>
<ds:datastoreItem xmlns:ds="http://schemas.openxmlformats.org/officeDocument/2006/customXml" ds:itemID="{695328EC-E5A7-48CF-B2D6-D009F9857163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56</TotalTime>
  <Words>13</Words>
  <Application>Microsoft Office PowerPoint</Application>
  <PresentationFormat>Custom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Tema do Office</vt:lpstr>
      <vt:lpstr>Custom Design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P.PORTO - CENTRO DE INOVAÇÃO PEDAGÓGICA</dc:creator>
  <cp:lastModifiedBy>P.PORTO - CENTRO DE INOVAÇÃO PEDAGÓGICA</cp:lastModifiedBy>
  <cp:revision>11</cp:revision>
  <dcterms:created xsi:type="dcterms:W3CDTF">2022-05-03T11:31:10Z</dcterms:created>
  <dcterms:modified xsi:type="dcterms:W3CDTF">2023-11-08T19:28:13Z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0x01010000413521DB14504EBC2CEE8F602E9110</vt:lpwstr>
  </property>
</Properties>
</file>