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  <p:sldMasterId id="2147483684" r:id="rId2"/>
  </p:sldMasterIdLst>
  <p:notesMasterIdLst>
    <p:notesMasterId r:id="rId4"/>
  </p:notesMasterIdLst>
  <p:sldIdLst>
    <p:sldId id="257" r:id="rId3"/>
  </p:sldIdLst>
  <p:sldSz cx="21383625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3364"/>
    <a:srgbClr val="E0E0E0"/>
    <a:srgbClr val="A33F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59" autoAdjust="0"/>
    <p:restoredTop sz="94660"/>
  </p:normalViewPr>
  <p:slideViewPr>
    <p:cSldViewPr snapToGrid="0">
      <p:cViewPr varScale="1">
        <p:scale>
          <a:sx n="14" d="100"/>
          <a:sy n="14" d="100"/>
        </p:scale>
        <p:origin x="2187" y="11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F68734-6725-4FAE-A6E8-122BD76C8F66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BCD1C3-216F-456B-8130-B7B7FC34AB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369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pt-PT" dirty="0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F71C5-301F-4144-9AAC-53AFA782E662}" type="datetime1">
              <a:rPr lang="pt-PT" smtClean="0"/>
              <a:t>08/11/2023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C06B9-D91B-43D4-8207-57A11AF3E28D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31401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31C1C-C545-4508-B514-3F63C5ED7CAB}" type="datetime1">
              <a:rPr lang="pt-PT" smtClean="0"/>
              <a:t>08/11/2023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C06B9-D91B-43D4-8207-57A11AF3E28D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9624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4A6E6-5691-4EA3-B96F-3A74A0EF34DB}" type="datetime1">
              <a:rPr lang="pt-PT" smtClean="0"/>
              <a:t>08/11/2023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C06B9-D91B-43D4-8207-57A11AF3E28D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79294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E2DDB-B0F4-F555-CAC0-E39A54EFE2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73350" y="4954588"/>
            <a:ext cx="16036925" cy="105410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60DAA0-3E01-856B-9793-66034981B4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3350" y="15901988"/>
            <a:ext cx="16036925" cy="730885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024FD8-BCEF-3CA5-D553-B5C9C64A8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BB132-7B6D-4108-B1E4-6E7D4EE05E7B}" type="datetime1">
              <a:rPr lang="pt-PT" smtClean="0"/>
              <a:t>08/11/2023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5623F1-6CE9-CEBE-3315-683FF35A6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DD9B7B-C699-F1CD-A2CC-398B7D7C7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A3894-5E8E-4ADD-A13E-D73BC9D60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5077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4CDA7-78F1-4E23-2E49-81B6349EF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0C0D9-A7F0-2DD7-1D7E-3D897CEAD2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297E68-46DD-229E-B28A-05EC9D5DE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BEC3-81FF-4B52-8781-D3E09117580C}" type="datetime1">
              <a:rPr lang="pt-PT" smtClean="0"/>
              <a:t>08/11/2023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D91085-9D19-9204-3D06-4614E174E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F84DEB-B356-D307-A392-563C4659C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A3894-5E8E-4ADD-A13E-D73BC9D60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0205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D192C-2A49-2ABD-1E69-ADFA2D2F9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8913" y="7548563"/>
            <a:ext cx="18443575" cy="125936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FECFB6-214C-9DD8-322E-22F104B9F4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58913" y="20261263"/>
            <a:ext cx="18443575" cy="66214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F3F78F-BCCB-342A-6FA1-9ABA88951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6E1D-997A-4BA6-8E58-741B15BF913C}" type="datetime1">
              <a:rPr lang="pt-PT" smtClean="0"/>
              <a:t>08/11/2023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4A557E-6FB9-EA08-B6F5-B883796A3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8E379-5FB3-51BC-B83F-2EDD84156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A3894-5E8E-4ADD-A13E-D73BC9D60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0675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14F8C-3AE4-AB74-17C2-F1169C748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61F5CA-627F-2D9C-CD4E-65926F7AD7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70025" y="8059738"/>
            <a:ext cx="9145588" cy="19208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B86B27-A3E7-6F4A-A9D7-83C73B7C35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68013" y="8059738"/>
            <a:ext cx="9145587" cy="19208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378EE-5D70-1AE6-2D0E-001C6A13E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F420D-109D-4AF8-97D1-2F17E2563AB1}" type="datetime1">
              <a:rPr lang="pt-PT" smtClean="0"/>
              <a:t>08/11/2023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654FF3-85AC-A861-F135-EDFC743BC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8DA0E4-A3E1-EBEA-6747-D293CF02F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A3894-5E8E-4ADD-A13E-D73BC9D60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3120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22A22-D2BE-94F1-DFB8-624FF84AE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3200" y="1611313"/>
            <a:ext cx="18443575" cy="585311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154958-5038-60A4-0019-3B09E14D9E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73200" y="7421563"/>
            <a:ext cx="9045575" cy="36369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90B398-D998-C296-A626-E682B6F9B9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73200" y="11058525"/>
            <a:ext cx="9045575" cy="16265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E7FC2E-BAFB-5CC5-375C-80EFDBFF3A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0825163" y="7421563"/>
            <a:ext cx="9091612" cy="36369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83F169-07CD-026D-C32E-43D4D06965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0825163" y="11058525"/>
            <a:ext cx="9091612" cy="16265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1A7683-C753-9C7E-8D5B-4E857432A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B2D0F-BAEC-4EA6-AFA6-170BA6A5FA64}" type="datetime1">
              <a:rPr lang="pt-PT" smtClean="0"/>
              <a:t>08/11/2023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671A06-5893-0675-AA23-8A34F42CC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4406E1-DF6F-02C0-FBBC-AE3687A88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A3894-5E8E-4ADD-A13E-D73BC9D60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9963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CC16A-F45C-BBF3-5009-919B3B8E8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124BE5-61C6-81E4-5C25-34937E769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98917-4193-4CEB-A681-B8C38AAEF60E}" type="datetime1">
              <a:rPr lang="pt-PT" smtClean="0"/>
              <a:t>08/11/2023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3F84F1-FD1A-E91D-8A01-1FF0BD5CE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9EA60C-8ED7-2456-4502-4494F590C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A3894-5E8E-4ADD-A13E-D73BC9D60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8354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C59FF0-A364-12DF-7231-9DC0AB3E9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3DD3-539B-4054-8C8A-52E8095F28F9}" type="datetime1">
              <a:rPr lang="pt-PT" smtClean="0"/>
              <a:t>08/11/2023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A26139-ED7D-9107-112C-2243142DC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9AC5D0-647C-EEED-08BA-5556887E9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A3894-5E8E-4ADD-A13E-D73BC9D60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3496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D1BB2-70E5-B96C-A42D-C2D4BC2E4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3200" y="2017713"/>
            <a:ext cx="6896100" cy="70643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DD5A08-D8F8-459B-6665-5A73E6CCD0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91613" y="4359275"/>
            <a:ext cx="10825162" cy="215153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BA17B6-2D12-9707-FEC1-2072223DED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73200" y="9082088"/>
            <a:ext cx="6896100" cy="168275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7DB5E7-49A3-0016-8343-2AB63101F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3D558-3313-4A37-BF0D-35EF51033AC1}" type="datetime1">
              <a:rPr lang="pt-PT" smtClean="0"/>
              <a:t>08/11/2023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6FCF20-B2B7-C6D4-CF0A-CC9EB4ECF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2F7CB1-4B1E-7646-852A-9CFBA5A30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A3894-5E8E-4ADD-A13E-D73BC9D60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190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457200"/>
            <a:ext cx="18618101" cy="3848100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4610100"/>
            <a:ext cx="18618101" cy="24106419"/>
          </a:xfrm>
        </p:spPr>
        <p:txBody>
          <a:bodyPr/>
          <a:lstStyle/>
          <a:p>
            <a:pPr lvl="0"/>
            <a:r>
              <a:rPr lang="pt-PT" dirty="0"/>
              <a:t>Editar os estilos de texto do Modelo Global</a:t>
            </a:r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blipFill>
            <a:blip r:embed="rId3"/>
            <a:stretch>
              <a:fillRect/>
            </a:stretch>
          </a:blipFill>
        </p:spPr>
        <p:txBody>
          <a:bodyPr/>
          <a:lstStyle/>
          <a:p>
            <a:fld id="{97874191-7F09-4B51-B7D1-FCA67CDA3880}" type="datetime1">
              <a:rPr lang="pt-PT" smtClean="0"/>
              <a:t>08/11/2023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fld id="{A5FC06B9-D91B-43D4-8207-57A11AF3E28D}" type="slidenum">
              <a:rPr lang="pt-PT" smtClean="0"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9009231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8FDE0-50C7-D80B-E444-621A97660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3200" y="2017713"/>
            <a:ext cx="6896100" cy="70643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EB49A6-B3F2-315F-9577-4832CF6B7F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9091613" y="4359275"/>
            <a:ext cx="10825162" cy="215153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DEFBE9-7B2F-3044-6493-A5020759FD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73200" y="9082088"/>
            <a:ext cx="6896100" cy="168275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B5335B-C21C-FE6A-1E77-9B27150C4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919DD-2F3C-4EA1-8131-0BF461B61F23}" type="datetime1">
              <a:rPr lang="pt-PT" smtClean="0"/>
              <a:t>08/11/2023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2E3A8C-2278-F4D1-EEBC-207194524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16D354-65FE-AB35-58E5-D7B343C20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A3894-5E8E-4ADD-A13E-D73BC9D60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8509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1C52C-F5A9-3EE9-E096-0FC9D966A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BAEE69-175B-8439-D332-01FFE05B29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02027E-F8A7-C3C0-8DC0-23448610E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AF626-A2FC-412D-9451-2798DB6F490F}" type="datetime1">
              <a:rPr lang="pt-PT" smtClean="0"/>
              <a:t>08/11/2023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1E1B18-08C6-52D3-F6B1-906FCDD69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33E0F0-E25D-CC4A-6D6B-73EB4EB31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A3894-5E8E-4ADD-A13E-D73BC9D60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9174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F4C578-FF6B-BB64-C42A-0019C9AA08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5303500" y="1611313"/>
            <a:ext cx="4610100" cy="256571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D80C87-F4CE-66CB-3E24-B7D3D44B24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470025" y="1611313"/>
            <a:ext cx="13681075" cy="256571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31DFC7-DCF1-BCC3-E93C-90A4B7EDC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430D9-829F-4624-952D-2F1FF2959B71}" type="datetime1">
              <a:rPr lang="pt-PT" smtClean="0"/>
              <a:t>08/11/2023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646EC-6701-069D-4454-17112B5F5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1042C0-C967-D75B-BB04-BEE2AF013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A3894-5E8E-4ADD-A13E-D73BC9D60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957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AF2C9-FB50-4B90-BAE0-83084C45A558}" type="datetime1">
              <a:rPr lang="pt-PT" smtClean="0"/>
              <a:t>08/11/2023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C06B9-D91B-43D4-8207-57A11AF3E28D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42642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B4558-789E-434A-A113-8D36B97C26BB}" type="datetime1">
              <a:rPr lang="pt-PT" smtClean="0"/>
              <a:t>08/11/2023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C06B9-D91B-43D4-8207-57A11AF3E28D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15091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2C481-E92E-4B03-9A73-106601508328}" type="datetime1">
              <a:rPr lang="pt-PT" smtClean="0"/>
              <a:t>08/11/2023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C06B9-D91B-43D4-8207-57A11AF3E28D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17678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9C4FD-FDDA-493D-806C-92D6F819EBA6}" type="datetime1">
              <a:rPr lang="pt-PT" smtClean="0"/>
              <a:t>08/11/2023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C06B9-D91B-43D4-8207-57A11AF3E28D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09703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E8FC2-19C5-4B72-8745-75DEBD0067D6}" type="datetime1">
              <a:rPr lang="pt-PT" smtClean="0"/>
              <a:t>08/11/2023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C06B9-D91B-43D4-8207-57A11AF3E28D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4910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CBBC-12F7-4DE9-9124-C562E48DD7E3}" type="datetime1">
              <a:rPr lang="pt-PT" smtClean="0"/>
              <a:t>08/11/2023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C06B9-D91B-43D4-8207-57A11AF3E28D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50680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6F45F-971C-49A1-8A2F-A69ED8DED4BD}" type="datetime1">
              <a:rPr lang="pt-PT" smtClean="0"/>
              <a:t>08/11/2023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C06B9-D91B-43D4-8207-57A11AF3E28D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44939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DF8AA-AC2D-4112-AC21-B743B626CB32}" type="datetime1">
              <a:rPr lang="pt-PT" smtClean="0"/>
              <a:t>08/11/2023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C06B9-D91B-43D4-8207-57A11AF3E28D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73467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5403EA-63E9-9DCE-42F9-3F29FF7B8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0025" y="1611313"/>
            <a:ext cx="18443575" cy="5853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C21EF9-BCBE-D8D3-92FB-39D36CCC02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70025" y="8059738"/>
            <a:ext cx="18443575" cy="19208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6C508B-8FF0-7F12-9BF4-08E78CA375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70025" y="28060650"/>
            <a:ext cx="4811713" cy="16113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C2D56-F61F-4921-A06B-FAA0EF1F3898}" type="datetime1">
              <a:rPr lang="pt-PT" smtClean="0"/>
              <a:t>08/11/2023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CE54F5-50DE-CD24-1094-C238D4D5A4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083425" y="28060650"/>
            <a:ext cx="7216775" cy="16113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30EEF5-F2FB-50A8-1687-3D088DFB1C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101888" y="28060650"/>
            <a:ext cx="4811712" cy="16113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A3894-5E8E-4ADD-A13E-D73BC9D60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128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06CF890B-105B-BFD0-E55A-4994AB9F0A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089" y="28384759"/>
            <a:ext cx="4653326" cy="1706219"/>
          </a:xfr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04886DC4-8903-6B9D-0C11-29CEB8A475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5137080" y="28135924"/>
            <a:ext cx="5202455" cy="1819941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8FA453E6-BDAE-B7CB-3359-3458392F1DED}"/>
              </a:ext>
            </a:extLst>
          </p:cNvPr>
          <p:cNvSpPr txBox="1"/>
          <p:nvPr/>
        </p:nvSpPr>
        <p:spPr>
          <a:xfrm>
            <a:off x="1333500" y="914400"/>
            <a:ext cx="1888037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6600" b="1" dirty="0"/>
              <a:t>PORTO PEDAGOGICAL </a:t>
            </a:r>
            <a:br>
              <a:rPr lang="pt-PT" sz="6600" b="1" dirty="0"/>
            </a:br>
            <a:r>
              <a:rPr lang="pt-PT" sz="6600" b="1" dirty="0"/>
              <a:t>INNOVATION CONFERENCE</a:t>
            </a:r>
          </a:p>
          <a:p>
            <a:pPr algn="r"/>
            <a:r>
              <a:rPr lang="pt-PT" sz="4800" dirty="0"/>
              <a:t>ISEP, PORTO, PORTUGAL  4-5 JULY 2024</a:t>
            </a:r>
          </a:p>
        </p:txBody>
      </p:sp>
      <p:pic>
        <p:nvPicPr>
          <p:cNvPr id="5" name="Imagem 4" descr="Uma imagem com logótipo&#10;&#10;Descrição gerada automaticamente">
            <a:extLst>
              <a:ext uri="{FF2B5EF4-FFF2-40B4-BE49-F238E27FC236}">
                <a16:creationId xmlns:a16="http://schemas.microsoft.com/office/drawing/2014/main" id="{F1686B62-0537-BC1D-B28B-80197DB89B1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914400"/>
            <a:ext cx="6440067" cy="3345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3347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00413521DB14504EBC2CEE8F602E9110" ma:contentTypeVersion="10" ma:contentTypeDescription="Criar um novo documento." ma:contentTypeScope="" ma:versionID="f3a65b16e099b65c1cb5b004d933a729">
  <xsd:schema xmlns:xsd="http://www.w3.org/2001/XMLSchema" xmlns:xs="http://www.w3.org/2001/XMLSchema" xmlns:p="http://schemas.microsoft.com/office/2006/metadata/properties" xmlns:ns2="6597237e-e321-437a-ab0e-fe3e3f709099" xmlns:ns3="0018a4b6-4e26-4ea2-9324-cdf5dd7f9219" targetNamespace="http://schemas.microsoft.com/office/2006/metadata/properties" ma:root="true" ma:fieldsID="5f12ea0b05e0b0d08f39057dfed5ce2f" ns2:_="" ns3:_="">
    <xsd:import namespace="6597237e-e321-437a-ab0e-fe3e3f709099"/>
    <xsd:import namespace="0018a4b6-4e26-4ea2-9324-cdf5dd7f921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97237e-e321-437a-ab0e-fe3e3f7090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2" nillable="true" ma:taxonomy="true" ma:internalName="lcf76f155ced4ddcb4097134ff3c332f" ma:taxonomyFieldName="MediaServiceImageTags" ma:displayName="Etiquetas de Imagem" ma:readOnly="false" ma:fieldId="{5cf76f15-5ced-4ddc-b409-7134ff3c332f}" ma:taxonomyMulti="true" ma:sspId="1374c586-51ca-419d-b13a-551147e7087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18a4b6-4e26-4ea2-9324-cdf5dd7f9219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3dd30c87-3926-41dd-bcc7-3cfe38fb6b5b}" ma:internalName="TaxCatchAll" ma:showField="CatchAllData" ma:web="0018a4b6-4e26-4ea2-9324-cdf5dd7f921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597237e-e321-437a-ab0e-fe3e3f709099">
      <Terms xmlns="http://schemas.microsoft.com/office/infopath/2007/PartnerControls"/>
    </lcf76f155ced4ddcb4097134ff3c332f>
    <TaxCatchAll xmlns="0018a4b6-4e26-4ea2-9324-cdf5dd7f9219" xsi:nil="true"/>
  </documentManagement>
</p:properties>
</file>

<file path=customXml/itemProps1.xml><?xml version="1.0" encoding="utf-8"?>
<ds:datastoreItem xmlns:ds="http://schemas.openxmlformats.org/officeDocument/2006/customXml" ds:itemID="{B6F6B416-DD3C-47AF-8E7E-F5F18651B8D3}"/>
</file>

<file path=customXml/itemProps2.xml><?xml version="1.0" encoding="utf-8"?>
<ds:datastoreItem xmlns:ds="http://schemas.openxmlformats.org/officeDocument/2006/customXml" ds:itemID="{CAC0349F-F286-4CDA-8988-3D1C02A1A30E}"/>
</file>

<file path=customXml/itemProps3.xml><?xml version="1.0" encoding="utf-8"?>
<ds:datastoreItem xmlns:ds="http://schemas.openxmlformats.org/officeDocument/2006/customXml" ds:itemID="{695328EC-E5A7-48CF-B2D6-D009F9857163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</TotalTime>
  <Words>13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P.PORTO - CENTRO DE INOVAÇÃO PEDAGÓGICA</dc:creator>
  <cp:lastModifiedBy>P.PORTO - CENTRO DE INOVAÇÃO PEDAGÓGICA</cp:lastModifiedBy>
  <cp:revision>11</cp:revision>
  <dcterms:created xsi:type="dcterms:W3CDTF">2022-05-03T11:31:10Z</dcterms:created>
  <dcterms:modified xsi:type="dcterms:W3CDTF">2023-11-08T19:28:13Z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0x01010000413521DB14504EBC2CEE8F602E9110</vt:lpwstr>
  </property>
</Properties>
</file>